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98" r:id="rId12"/>
    <p:sldId id="267" r:id="rId13"/>
    <p:sldId id="266" r:id="rId14"/>
    <p:sldId id="281" r:id="rId15"/>
    <p:sldId id="268" r:id="rId16"/>
    <p:sldId id="271" r:id="rId17"/>
    <p:sldId id="269" r:id="rId18"/>
    <p:sldId id="270" r:id="rId19"/>
    <p:sldId id="272" r:id="rId20"/>
    <p:sldId id="273" r:id="rId21"/>
    <p:sldId id="274" r:id="rId22"/>
    <p:sldId id="275" r:id="rId23"/>
    <p:sldId id="276" r:id="rId24"/>
    <p:sldId id="277" r:id="rId25"/>
    <p:sldId id="278" r:id="rId26"/>
    <p:sldId id="279" r:id="rId27"/>
    <p:sldId id="280" r:id="rId28"/>
    <p:sldId id="282"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9" r:id="rId44"/>
    <p:sldId id="300" r:id="rId45"/>
    <p:sldId id="301" r:id="rId46"/>
    <p:sldId id="302" r:id="rId47"/>
    <p:sldId id="303" r:id="rId48"/>
    <p:sldId id="305"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AC1ABD6-4636-4A98-8EE9-5C7BBDA15316}"/>
              </a:ext>
            </a:extLst>
          </p:cNvPr>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GB"/>
          </a:p>
        </p:txBody>
      </p:sp>
      <p:sp>
        <p:nvSpPr>
          <p:cNvPr id="3" name="Podtytuł 2">
            <a:extLst>
              <a:ext uri="{FF2B5EF4-FFF2-40B4-BE49-F238E27FC236}">
                <a16:creationId xmlns:a16="http://schemas.microsoft.com/office/drawing/2014/main" id="{23336606-DF8C-4F63-BF6D-C31E395A1B6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GB"/>
          </a:p>
        </p:txBody>
      </p:sp>
      <p:sp>
        <p:nvSpPr>
          <p:cNvPr id="4" name="Symbol zastępczy daty 3">
            <a:extLst>
              <a:ext uri="{FF2B5EF4-FFF2-40B4-BE49-F238E27FC236}">
                <a16:creationId xmlns:a16="http://schemas.microsoft.com/office/drawing/2014/main" id="{D7700067-DBA5-4841-9120-2C4645158DCD}"/>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5" name="Symbol zastępczy stopki 4">
            <a:extLst>
              <a:ext uri="{FF2B5EF4-FFF2-40B4-BE49-F238E27FC236}">
                <a16:creationId xmlns:a16="http://schemas.microsoft.com/office/drawing/2014/main" id="{74490936-FCEB-42F8-B4C7-CBFEFC8D6092}"/>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66179EBD-F048-4DE9-AF23-B56C4348374B}"/>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389295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BF164D-AACD-4526-9887-A496AC483758}"/>
              </a:ext>
            </a:extLst>
          </p:cNvPr>
          <p:cNvSpPr>
            <a:spLocks noGrp="1"/>
          </p:cNvSpPr>
          <p:nvPr>
            <p:ph type="title"/>
          </p:nvPr>
        </p:nvSpPr>
        <p:spPr/>
        <p:txBody>
          <a:bodyPr/>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68DA9512-E08C-4D90-833E-BB403597E4B0}"/>
              </a:ext>
            </a:extLst>
          </p:cNvPr>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BD288016-CF01-4901-A508-F835005466ED}"/>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5" name="Symbol zastępczy stopki 4">
            <a:extLst>
              <a:ext uri="{FF2B5EF4-FFF2-40B4-BE49-F238E27FC236}">
                <a16:creationId xmlns:a16="http://schemas.microsoft.com/office/drawing/2014/main" id="{12B79574-7FDB-40EF-9860-7833912368D2}"/>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4BE4CBE9-8D87-4132-A6C4-21CA2BCFC6B9}"/>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3334614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a:extLst>
              <a:ext uri="{FF2B5EF4-FFF2-40B4-BE49-F238E27FC236}">
                <a16:creationId xmlns:a16="http://schemas.microsoft.com/office/drawing/2014/main" id="{FA826DBA-555F-42AE-B272-E16F209E2166}"/>
              </a:ext>
            </a:extLst>
          </p:cNvPr>
          <p:cNvSpPr>
            <a:spLocks noGrp="1"/>
          </p:cNvSpPr>
          <p:nvPr>
            <p:ph type="title" orient="vert"/>
          </p:nvPr>
        </p:nvSpPr>
        <p:spPr>
          <a:xfrm>
            <a:off x="8724900" y="365125"/>
            <a:ext cx="2628900" cy="5811838"/>
          </a:xfrm>
        </p:spPr>
        <p:txBody>
          <a:bodyPr vert="eaVert"/>
          <a:lstStyle/>
          <a:p>
            <a:r>
              <a:rPr lang="pl-PL"/>
              <a:t>Kliknij, aby edytować styl</a:t>
            </a:r>
            <a:endParaRPr lang="en-GB"/>
          </a:p>
        </p:txBody>
      </p:sp>
      <p:sp>
        <p:nvSpPr>
          <p:cNvPr id="3" name="Symbol zastępczy tytułu pionowego 2">
            <a:extLst>
              <a:ext uri="{FF2B5EF4-FFF2-40B4-BE49-F238E27FC236}">
                <a16:creationId xmlns:a16="http://schemas.microsoft.com/office/drawing/2014/main" id="{6D48305E-7797-46C0-81AE-EB9DDCBF0C79}"/>
              </a:ext>
            </a:extLst>
          </p:cNvPr>
          <p:cNvSpPr>
            <a:spLocks noGrp="1"/>
          </p:cNvSpPr>
          <p:nvPr>
            <p:ph type="body" orient="vert" idx="1"/>
          </p:nvPr>
        </p:nvSpPr>
        <p:spPr>
          <a:xfrm>
            <a:off x="838200" y="365125"/>
            <a:ext cx="7734300" cy="5811838"/>
          </a:xfrm>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2D4531C6-1175-44FA-9D94-BFFD87E524B2}"/>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5" name="Symbol zastępczy stopki 4">
            <a:extLst>
              <a:ext uri="{FF2B5EF4-FFF2-40B4-BE49-F238E27FC236}">
                <a16:creationId xmlns:a16="http://schemas.microsoft.com/office/drawing/2014/main" id="{4A61A2B6-B930-4F60-AC64-0E08D1301332}"/>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9E462CB8-8207-4A21-8C81-C7AE2F81FD37}"/>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42575805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507CF6-A1BD-40F2-8288-4847DC7C1A7D}"/>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A5DBE442-C4CB-4EAC-9053-69D856E61EF3}"/>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DD25D725-ADAD-47AF-A626-9D01A234108F}"/>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5" name="Symbol zastępczy stopki 4">
            <a:extLst>
              <a:ext uri="{FF2B5EF4-FFF2-40B4-BE49-F238E27FC236}">
                <a16:creationId xmlns:a16="http://schemas.microsoft.com/office/drawing/2014/main" id="{E4598077-A3A4-48EC-AAB8-45F7EBA561CB}"/>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BB186A31-8850-4C89-88F7-08174FF0474E}"/>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10008687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9688908-874A-4D20-8941-72F54DA4A5B0}"/>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GB"/>
          </a:p>
        </p:txBody>
      </p:sp>
      <p:sp>
        <p:nvSpPr>
          <p:cNvPr id="3" name="Symbol zastępczy tekstu 2">
            <a:extLst>
              <a:ext uri="{FF2B5EF4-FFF2-40B4-BE49-F238E27FC236}">
                <a16:creationId xmlns:a16="http://schemas.microsoft.com/office/drawing/2014/main" id="{CC27CF04-ABE7-4724-887E-47C4597BCEF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p>
        </p:txBody>
      </p:sp>
      <p:sp>
        <p:nvSpPr>
          <p:cNvPr id="4" name="Symbol zastępczy daty 3">
            <a:extLst>
              <a:ext uri="{FF2B5EF4-FFF2-40B4-BE49-F238E27FC236}">
                <a16:creationId xmlns:a16="http://schemas.microsoft.com/office/drawing/2014/main" id="{02B88E8E-5898-4DFC-BEAC-8D04133A41FE}"/>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5" name="Symbol zastępczy stopki 4">
            <a:extLst>
              <a:ext uri="{FF2B5EF4-FFF2-40B4-BE49-F238E27FC236}">
                <a16:creationId xmlns:a16="http://schemas.microsoft.com/office/drawing/2014/main" id="{CB3661F4-55D3-44FE-AD5C-994E09AF1401}"/>
              </a:ext>
            </a:extLst>
          </p:cNvPr>
          <p:cNvSpPr>
            <a:spLocks noGrp="1"/>
          </p:cNvSpPr>
          <p:nvPr>
            <p:ph type="ftr" sz="quarter" idx="11"/>
          </p:nvPr>
        </p:nvSpPr>
        <p:spPr/>
        <p:txBody>
          <a:bodyPr/>
          <a:lstStyle/>
          <a:p>
            <a:endParaRPr lang="en-GB"/>
          </a:p>
        </p:txBody>
      </p:sp>
      <p:sp>
        <p:nvSpPr>
          <p:cNvPr id="6" name="Symbol zastępczy numeru slajdu 5">
            <a:extLst>
              <a:ext uri="{FF2B5EF4-FFF2-40B4-BE49-F238E27FC236}">
                <a16:creationId xmlns:a16="http://schemas.microsoft.com/office/drawing/2014/main" id="{6D0B2372-071D-422D-9501-A462B3E7D18A}"/>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41268745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BBAB9E-B3F7-4D30-8B59-68C090806FDA}"/>
              </a:ext>
            </a:extLst>
          </p:cNvPr>
          <p:cNvSpPr>
            <a:spLocks noGrp="1"/>
          </p:cNvSpPr>
          <p:nvPr>
            <p:ph type="title"/>
          </p:nvPr>
        </p:nvSpPr>
        <p:spPr/>
        <p:txBody>
          <a:body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1548E288-52BD-445A-B711-3715E8ABEE14}"/>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zawartości 3">
            <a:extLst>
              <a:ext uri="{FF2B5EF4-FFF2-40B4-BE49-F238E27FC236}">
                <a16:creationId xmlns:a16="http://schemas.microsoft.com/office/drawing/2014/main" id="{FB6B613A-B639-4EA6-AE61-1E9F405BC3C5}"/>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daty 4">
            <a:extLst>
              <a:ext uri="{FF2B5EF4-FFF2-40B4-BE49-F238E27FC236}">
                <a16:creationId xmlns:a16="http://schemas.microsoft.com/office/drawing/2014/main" id="{98C52C6E-10FC-4AEA-B12A-0730293DF103}"/>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6" name="Symbol zastępczy stopki 5">
            <a:extLst>
              <a:ext uri="{FF2B5EF4-FFF2-40B4-BE49-F238E27FC236}">
                <a16:creationId xmlns:a16="http://schemas.microsoft.com/office/drawing/2014/main" id="{AFC66C27-878E-4F45-92B7-9432FBEC9E03}"/>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23C1CC5A-6366-4DE1-8513-D8B326F5F875}"/>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3600755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5D0AD16-A48D-4D74-AB36-48DB7ECF9BF5}"/>
              </a:ext>
            </a:extLst>
          </p:cNvPr>
          <p:cNvSpPr>
            <a:spLocks noGrp="1"/>
          </p:cNvSpPr>
          <p:nvPr>
            <p:ph type="title"/>
          </p:nvPr>
        </p:nvSpPr>
        <p:spPr>
          <a:xfrm>
            <a:off x="839788" y="365125"/>
            <a:ext cx="10515600" cy="1325563"/>
          </a:xfrm>
        </p:spPr>
        <p:txBody>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19CBCA25-10D6-42F5-AB9E-4352ADDBC17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ymbol zastępczy zawartości 3">
            <a:extLst>
              <a:ext uri="{FF2B5EF4-FFF2-40B4-BE49-F238E27FC236}">
                <a16:creationId xmlns:a16="http://schemas.microsoft.com/office/drawing/2014/main" id="{4581F5B7-B93C-4482-8903-8CA494505B16}"/>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5" name="Symbol zastępczy tekstu 4">
            <a:extLst>
              <a:ext uri="{FF2B5EF4-FFF2-40B4-BE49-F238E27FC236}">
                <a16:creationId xmlns:a16="http://schemas.microsoft.com/office/drawing/2014/main" id="{A08BF596-18A2-45D1-9DC6-43403A34802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ymbol zastępczy zawartości 5">
            <a:extLst>
              <a:ext uri="{FF2B5EF4-FFF2-40B4-BE49-F238E27FC236}">
                <a16:creationId xmlns:a16="http://schemas.microsoft.com/office/drawing/2014/main" id="{9EA42C5B-E05F-466F-9995-5A764AA1D08C}"/>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7" name="Symbol zastępczy daty 6">
            <a:extLst>
              <a:ext uri="{FF2B5EF4-FFF2-40B4-BE49-F238E27FC236}">
                <a16:creationId xmlns:a16="http://schemas.microsoft.com/office/drawing/2014/main" id="{CF7AE3CE-7AE3-4B21-BD9F-4097AF2B0E26}"/>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8" name="Symbol zastępczy stopki 7">
            <a:extLst>
              <a:ext uri="{FF2B5EF4-FFF2-40B4-BE49-F238E27FC236}">
                <a16:creationId xmlns:a16="http://schemas.microsoft.com/office/drawing/2014/main" id="{19E7784B-A373-49A2-8D0C-4609F61F06E3}"/>
              </a:ext>
            </a:extLst>
          </p:cNvPr>
          <p:cNvSpPr>
            <a:spLocks noGrp="1"/>
          </p:cNvSpPr>
          <p:nvPr>
            <p:ph type="ftr" sz="quarter" idx="11"/>
          </p:nvPr>
        </p:nvSpPr>
        <p:spPr/>
        <p:txBody>
          <a:bodyPr/>
          <a:lstStyle/>
          <a:p>
            <a:endParaRPr lang="en-GB"/>
          </a:p>
        </p:txBody>
      </p:sp>
      <p:sp>
        <p:nvSpPr>
          <p:cNvPr id="9" name="Symbol zastępczy numeru slajdu 8">
            <a:extLst>
              <a:ext uri="{FF2B5EF4-FFF2-40B4-BE49-F238E27FC236}">
                <a16:creationId xmlns:a16="http://schemas.microsoft.com/office/drawing/2014/main" id="{2454EE6B-662B-495E-840B-A75F0AED972B}"/>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34900185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10D2602-5DD5-485C-A858-21F8CBBA8D53}"/>
              </a:ext>
            </a:extLst>
          </p:cNvPr>
          <p:cNvSpPr>
            <a:spLocks noGrp="1"/>
          </p:cNvSpPr>
          <p:nvPr>
            <p:ph type="title"/>
          </p:nvPr>
        </p:nvSpPr>
        <p:spPr/>
        <p:txBody>
          <a:bodyPr/>
          <a:lstStyle/>
          <a:p>
            <a:r>
              <a:rPr lang="pl-PL"/>
              <a:t>Kliknij, aby edytować styl</a:t>
            </a:r>
            <a:endParaRPr lang="en-GB"/>
          </a:p>
        </p:txBody>
      </p:sp>
      <p:sp>
        <p:nvSpPr>
          <p:cNvPr id="3" name="Symbol zastępczy daty 2">
            <a:extLst>
              <a:ext uri="{FF2B5EF4-FFF2-40B4-BE49-F238E27FC236}">
                <a16:creationId xmlns:a16="http://schemas.microsoft.com/office/drawing/2014/main" id="{B3E9C26F-EDBA-46FF-AD54-19278B793293}"/>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4" name="Symbol zastępczy stopki 3">
            <a:extLst>
              <a:ext uri="{FF2B5EF4-FFF2-40B4-BE49-F238E27FC236}">
                <a16:creationId xmlns:a16="http://schemas.microsoft.com/office/drawing/2014/main" id="{5A614F13-20EE-4041-AB42-C7EA53252E73}"/>
              </a:ext>
            </a:extLst>
          </p:cNvPr>
          <p:cNvSpPr>
            <a:spLocks noGrp="1"/>
          </p:cNvSpPr>
          <p:nvPr>
            <p:ph type="ftr" sz="quarter" idx="11"/>
          </p:nvPr>
        </p:nvSpPr>
        <p:spPr/>
        <p:txBody>
          <a:bodyPr/>
          <a:lstStyle/>
          <a:p>
            <a:endParaRPr lang="en-GB"/>
          </a:p>
        </p:txBody>
      </p:sp>
      <p:sp>
        <p:nvSpPr>
          <p:cNvPr id="5" name="Symbol zastępczy numeru slajdu 4">
            <a:extLst>
              <a:ext uri="{FF2B5EF4-FFF2-40B4-BE49-F238E27FC236}">
                <a16:creationId xmlns:a16="http://schemas.microsoft.com/office/drawing/2014/main" id="{10C1E960-AE55-4E99-B6B8-6433C16A3B36}"/>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3204320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a:extLst>
              <a:ext uri="{FF2B5EF4-FFF2-40B4-BE49-F238E27FC236}">
                <a16:creationId xmlns:a16="http://schemas.microsoft.com/office/drawing/2014/main" id="{4912F3D6-8498-4A17-A6AF-F9ECC32E23E9}"/>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3" name="Symbol zastępczy stopki 2">
            <a:extLst>
              <a:ext uri="{FF2B5EF4-FFF2-40B4-BE49-F238E27FC236}">
                <a16:creationId xmlns:a16="http://schemas.microsoft.com/office/drawing/2014/main" id="{096105FE-0462-4EC2-8F4D-E8A7B6388ACF}"/>
              </a:ext>
            </a:extLst>
          </p:cNvPr>
          <p:cNvSpPr>
            <a:spLocks noGrp="1"/>
          </p:cNvSpPr>
          <p:nvPr>
            <p:ph type="ftr" sz="quarter" idx="11"/>
          </p:nvPr>
        </p:nvSpPr>
        <p:spPr/>
        <p:txBody>
          <a:bodyPr/>
          <a:lstStyle/>
          <a:p>
            <a:endParaRPr lang="en-GB"/>
          </a:p>
        </p:txBody>
      </p:sp>
      <p:sp>
        <p:nvSpPr>
          <p:cNvPr id="4" name="Symbol zastępczy numeru slajdu 3">
            <a:extLst>
              <a:ext uri="{FF2B5EF4-FFF2-40B4-BE49-F238E27FC236}">
                <a16:creationId xmlns:a16="http://schemas.microsoft.com/office/drawing/2014/main" id="{36BEBD8D-FDEE-407B-B96A-BCBA08B5BABC}"/>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342985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5D18913-758A-421B-8F99-64EE758602C4}"/>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zawartości 2">
            <a:extLst>
              <a:ext uri="{FF2B5EF4-FFF2-40B4-BE49-F238E27FC236}">
                <a16:creationId xmlns:a16="http://schemas.microsoft.com/office/drawing/2014/main" id="{39E7C3E2-DCD7-48B0-B8E7-2F15134C314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tekstu 3">
            <a:extLst>
              <a:ext uri="{FF2B5EF4-FFF2-40B4-BE49-F238E27FC236}">
                <a16:creationId xmlns:a16="http://schemas.microsoft.com/office/drawing/2014/main" id="{3AE67C23-481A-484A-A756-F609EFB90B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23817056-0E1C-49F5-919F-B4CBA3CA1EE3}"/>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6" name="Symbol zastępczy stopki 5">
            <a:extLst>
              <a:ext uri="{FF2B5EF4-FFF2-40B4-BE49-F238E27FC236}">
                <a16:creationId xmlns:a16="http://schemas.microsoft.com/office/drawing/2014/main" id="{AC5E8E8E-EA25-448D-881A-178297EA18F4}"/>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08E1EAD0-8285-4ADC-8F4C-AD45AC8E4350}"/>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1978920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607C99-0EF2-40EB-9C7A-B2A205D50C02}"/>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GB"/>
          </a:p>
        </p:txBody>
      </p:sp>
      <p:sp>
        <p:nvSpPr>
          <p:cNvPr id="3" name="Symbol zastępczy obrazu 2">
            <a:extLst>
              <a:ext uri="{FF2B5EF4-FFF2-40B4-BE49-F238E27FC236}">
                <a16:creationId xmlns:a16="http://schemas.microsoft.com/office/drawing/2014/main" id="{C9BA1177-4649-4759-BE63-040926AD015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Symbol zastępczy tekstu 3">
            <a:extLst>
              <a:ext uri="{FF2B5EF4-FFF2-40B4-BE49-F238E27FC236}">
                <a16:creationId xmlns:a16="http://schemas.microsoft.com/office/drawing/2014/main" id="{3FD78638-CC38-4B49-A1B8-60158B8534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ymbol zastępczy daty 4">
            <a:extLst>
              <a:ext uri="{FF2B5EF4-FFF2-40B4-BE49-F238E27FC236}">
                <a16:creationId xmlns:a16="http://schemas.microsoft.com/office/drawing/2014/main" id="{90C605C6-F756-489A-B9B6-7480969D0CED}"/>
              </a:ext>
            </a:extLst>
          </p:cNvPr>
          <p:cNvSpPr>
            <a:spLocks noGrp="1"/>
          </p:cNvSpPr>
          <p:nvPr>
            <p:ph type="dt" sz="half" idx="10"/>
          </p:nvPr>
        </p:nvSpPr>
        <p:spPr/>
        <p:txBody>
          <a:bodyPr/>
          <a:lstStyle/>
          <a:p>
            <a:fld id="{572A3F9B-B3C7-455B-84E7-8AD46D442DC3}" type="datetimeFigureOut">
              <a:rPr lang="en-GB" smtClean="0"/>
              <a:t>17/10/2019</a:t>
            </a:fld>
            <a:endParaRPr lang="en-GB"/>
          </a:p>
        </p:txBody>
      </p:sp>
      <p:sp>
        <p:nvSpPr>
          <p:cNvPr id="6" name="Symbol zastępczy stopki 5">
            <a:extLst>
              <a:ext uri="{FF2B5EF4-FFF2-40B4-BE49-F238E27FC236}">
                <a16:creationId xmlns:a16="http://schemas.microsoft.com/office/drawing/2014/main" id="{6D4DADBC-785B-45C4-B16D-1DFA49AFDCA2}"/>
              </a:ext>
            </a:extLst>
          </p:cNvPr>
          <p:cNvSpPr>
            <a:spLocks noGrp="1"/>
          </p:cNvSpPr>
          <p:nvPr>
            <p:ph type="ftr" sz="quarter" idx="11"/>
          </p:nvPr>
        </p:nvSpPr>
        <p:spPr/>
        <p:txBody>
          <a:bodyPr/>
          <a:lstStyle/>
          <a:p>
            <a:endParaRPr lang="en-GB"/>
          </a:p>
        </p:txBody>
      </p:sp>
      <p:sp>
        <p:nvSpPr>
          <p:cNvPr id="7" name="Symbol zastępczy numeru slajdu 6">
            <a:extLst>
              <a:ext uri="{FF2B5EF4-FFF2-40B4-BE49-F238E27FC236}">
                <a16:creationId xmlns:a16="http://schemas.microsoft.com/office/drawing/2014/main" id="{8A2E1CFC-2DB9-4A81-85BA-27A3EE00BEB0}"/>
              </a:ext>
            </a:extLst>
          </p:cNvPr>
          <p:cNvSpPr>
            <a:spLocks noGrp="1"/>
          </p:cNvSpPr>
          <p:nvPr>
            <p:ph type="sldNum" sz="quarter" idx="12"/>
          </p:nvPr>
        </p:nvSpPr>
        <p:spPr/>
        <p:txBody>
          <a:bodyPr/>
          <a:lstStyle/>
          <a:p>
            <a:fld id="{A04DEB10-6709-49CB-ACA2-C054A724E194}" type="slidenum">
              <a:rPr lang="en-GB" smtClean="0"/>
              <a:t>‹#›</a:t>
            </a:fld>
            <a:endParaRPr lang="en-GB"/>
          </a:p>
        </p:txBody>
      </p:sp>
    </p:spTree>
    <p:extLst>
      <p:ext uri="{BB962C8B-B14F-4D97-AF65-F5344CB8AC3E}">
        <p14:creationId xmlns:p14="http://schemas.microsoft.com/office/powerpoint/2010/main" val="33149051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tytułu 1">
            <a:extLst>
              <a:ext uri="{FF2B5EF4-FFF2-40B4-BE49-F238E27FC236}">
                <a16:creationId xmlns:a16="http://schemas.microsoft.com/office/drawing/2014/main" id="{FEEE9ACA-4D4E-41B6-A50E-D010C72B0D0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GB"/>
          </a:p>
        </p:txBody>
      </p:sp>
      <p:sp>
        <p:nvSpPr>
          <p:cNvPr id="3" name="Symbol zastępczy tekstu 2">
            <a:extLst>
              <a:ext uri="{FF2B5EF4-FFF2-40B4-BE49-F238E27FC236}">
                <a16:creationId xmlns:a16="http://schemas.microsoft.com/office/drawing/2014/main" id="{963369A4-115C-4414-95CC-6B4B5F2F848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en-GB"/>
          </a:p>
        </p:txBody>
      </p:sp>
      <p:sp>
        <p:nvSpPr>
          <p:cNvPr id="4" name="Symbol zastępczy daty 3">
            <a:extLst>
              <a:ext uri="{FF2B5EF4-FFF2-40B4-BE49-F238E27FC236}">
                <a16:creationId xmlns:a16="http://schemas.microsoft.com/office/drawing/2014/main" id="{958BBA26-FCDD-4FCE-979D-23C13C10580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72A3F9B-B3C7-455B-84E7-8AD46D442DC3}" type="datetimeFigureOut">
              <a:rPr lang="en-GB" smtClean="0"/>
              <a:t>17/10/2019</a:t>
            </a:fld>
            <a:endParaRPr lang="en-GB"/>
          </a:p>
        </p:txBody>
      </p:sp>
      <p:sp>
        <p:nvSpPr>
          <p:cNvPr id="5" name="Symbol zastępczy stopki 4">
            <a:extLst>
              <a:ext uri="{FF2B5EF4-FFF2-40B4-BE49-F238E27FC236}">
                <a16:creationId xmlns:a16="http://schemas.microsoft.com/office/drawing/2014/main" id="{CFDA0080-DBCF-4A23-9E30-B76B2B4A1E8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ymbol zastępczy numeru slajdu 5">
            <a:extLst>
              <a:ext uri="{FF2B5EF4-FFF2-40B4-BE49-F238E27FC236}">
                <a16:creationId xmlns:a16="http://schemas.microsoft.com/office/drawing/2014/main" id="{6CD48989-7B5C-4DD5-8799-A6EB3B3A94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4DEB10-6709-49CB-ACA2-C054A724E194}" type="slidenum">
              <a:rPr lang="en-GB" smtClean="0"/>
              <a:t>‹#›</a:t>
            </a:fld>
            <a:endParaRPr lang="en-GB"/>
          </a:p>
        </p:txBody>
      </p:sp>
    </p:spTree>
    <p:extLst>
      <p:ext uri="{BB962C8B-B14F-4D97-AF65-F5344CB8AC3E}">
        <p14:creationId xmlns:p14="http://schemas.microsoft.com/office/powerpoint/2010/main" val="38103010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6.jpg"/></Relationships>
</file>

<file path=ppt/slides/_rels/slide1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6.jpg"/></Relationships>
</file>

<file path=ppt/slides/_rels/slide1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1.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jpg"/></Relationships>
</file>

<file path=ppt/slides/_rels/slide2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6.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7.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2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3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3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3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39.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4.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40.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41.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42.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jpg"/><Relationship Id="rId7" Type="http://schemas.openxmlformats.org/officeDocument/2006/relationships/image" Target="../media/image17.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 Id="rId9" Type="http://schemas.openxmlformats.org/officeDocument/2006/relationships/image" Target="../media/image19.jpg"/></Relationships>
</file>

<file path=ppt/slides/_rels/slide4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5" Type="http://schemas.openxmlformats.org/officeDocument/2006/relationships/image" Target="../media/image2.jpg"/><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hyperlink" Target="http://www.politicalcritique.org/" TargetMode="External"/><Relationship Id="rId7" Type="http://schemas.openxmlformats.org/officeDocument/2006/relationships/image" Target="../media/image4.jpeg"/><Relationship Id="rId2" Type="http://schemas.openxmlformats.org/officeDocument/2006/relationships/hyperlink" Target="http://www.krytykapolityczna.pl/" TargetMode="External"/><Relationship Id="rId1" Type="http://schemas.openxmlformats.org/officeDocument/2006/relationships/slideLayout" Target="../slideLayouts/slideLayout1.xml"/><Relationship Id="rId6" Type="http://schemas.openxmlformats.org/officeDocument/2006/relationships/image" Target="../media/image3.jpg"/><Relationship Id="rId5" Type="http://schemas.openxmlformats.org/officeDocument/2006/relationships/image" Target="../media/image2.jp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301344" y="772319"/>
            <a:ext cx="5366656" cy="827882"/>
          </a:xfrm>
        </p:spPr>
        <p:txBody>
          <a:bodyPr>
            <a:noAutofit/>
          </a:bodyPr>
          <a:lstStyle/>
          <a:p>
            <a:br>
              <a:rPr lang="pl-PL" sz="5200" dirty="0">
                <a:latin typeface="Impact" panose="020B0806030902050204" pitchFamily="34" charset="0"/>
              </a:rPr>
            </a:br>
            <a:r>
              <a:rPr lang="pl-PL" sz="5200" dirty="0">
                <a:latin typeface="Impact" panose="020B0806030902050204" pitchFamily="34" charset="0"/>
                <a:cs typeface="Arial" panose="020B0604020202020204" pitchFamily="34" charset="0"/>
              </a:rPr>
              <a:t>ART AND ACTIVISM</a:t>
            </a:r>
            <a:endParaRPr lang="en-GB" sz="5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Tree>
    <p:extLst>
      <p:ext uri="{BB962C8B-B14F-4D97-AF65-F5344CB8AC3E}">
        <p14:creationId xmlns:p14="http://schemas.microsoft.com/office/powerpoint/2010/main" val="22731023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ole tekstowe 15">
            <a:extLst>
              <a:ext uri="{FF2B5EF4-FFF2-40B4-BE49-F238E27FC236}">
                <a16:creationId xmlns:a16="http://schemas.microsoft.com/office/drawing/2014/main" id="{53342F98-FB37-4A47-8DCB-9AC839C65AD2}"/>
              </a:ext>
            </a:extLst>
          </p:cNvPr>
          <p:cNvSpPr txBox="1"/>
          <p:nvPr/>
        </p:nvSpPr>
        <p:spPr>
          <a:xfrm>
            <a:off x="7147834" y="122046"/>
            <a:ext cx="1809951" cy="584775"/>
          </a:xfrm>
          <a:prstGeom prst="rect">
            <a:avLst/>
          </a:prstGeom>
          <a:noFill/>
        </p:spPr>
        <p:txBody>
          <a:bodyPr wrap="square" rtlCol="0">
            <a:spAutoFit/>
          </a:bodyPr>
          <a:lstStyle/>
          <a:p>
            <a:r>
              <a:rPr lang="pl-PL" sz="3200" dirty="0">
                <a:latin typeface="Impact" panose="020B0806030902050204" pitchFamily="34" charset="0"/>
              </a:rPr>
              <a:t>Political</a:t>
            </a:r>
            <a:endParaRPr lang="en-GB" sz="3200" dirty="0">
              <a:latin typeface="Impact" panose="020B0806030902050204" pitchFamily="34" charset="0"/>
            </a:endParaRPr>
          </a:p>
        </p:txBody>
      </p:sp>
      <p:pic>
        <p:nvPicPr>
          <p:cNvPr id="21" name="Obraz 20" descr="Obraz zawierający mężczyzna, osoba, znak, przód&#10;&#10;Opis wygenerowany automatycznie">
            <a:extLst>
              <a:ext uri="{FF2B5EF4-FFF2-40B4-BE49-F238E27FC236}">
                <a16:creationId xmlns:a16="http://schemas.microsoft.com/office/drawing/2014/main" id="{85A6DA07-A59D-4B8B-BCBD-2A9C822B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09" y="1186260"/>
            <a:ext cx="6078583" cy="4204353"/>
          </a:xfrm>
          <a:prstGeom prst="rect">
            <a:avLst/>
          </a:prstGeom>
        </p:spPr>
      </p:pic>
      <p:sp>
        <p:nvSpPr>
          <p:cNvPr id="22" name="pole tekstowe 21">
            <a:extLst>
              <a:ext uri="{FF2B5EF4-FFF2-40B4-BE49-F238E27FC236}">
                <a16:creationId xmlns:a16="http://schemas.microsoft.com/office/drawing/2014/main" id="{6EFB590F-CB97-42D7-BD22-3BC157D55985}"/>
              </a:ext>
            </a:extLst>
          </p:cNvPr>
          <p:cNvSpPr txBox="1"/>
          <p:nvPr/>
        </p:nvSpPr>
        <p:spPr>
          <a:xfrm>
            <a:off x="5662200" y="5403676"/>
            <a:ext cx="1232812" cy="369332"/>
          </a:xfrm>
          <a:prstGeom prst="rect">
            <a:avLst/>
          </a:prstGeom>
          <a:noFill/>
        </p:spPr>
        <p:txBody>
          <a:bodyPr wrap="square" rtlCol="0">
            <a:spAutoFit/>
          </a:bodyPr>
          <a:lstStyle/>
          <a:p>
            <a:r>
              <a:rPr lang="pl-PL" dirty="0">
                <a:highlight>
                  <a:srgbClr val="C0C0C0"/>
                </a:highlight>
              </a:rPr>
              <a:t>Jonas Staal</a:t>
            </a:r>
            <a:endParaRPr lang="en-GB" dirty="0">
              <a:highlight>
                <a:srgbClr val="C0C0C0"/>
              </a:highlight>
            </a:endParaRPr>
          </a:p>
        </p:txBody>
      </p:sp>
      <p:pic>
        <p:nvPicPr>
          <p:cNvPr id="8" name="Obraz 7" descr="Obraz zawierający wewnątrz, budynek, pomieszczenie, stół&#10;&#10;Opis wygenerowany automatycznie">
            <a:extLst>
              <a:ext uri="{FF2B5EF4-FFF2-40B4-BE49-F238E27FC236}">
                <a16:creationId xmlns:a16="http://schemas.microsoft.com/office/drawing/2014/main" id="{3649683D-5CA8-4BC4-90B9-613C868BD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03" y="1841879"/>
            <a:ext cx="4935814" cy="3293113"/>
          </a:xfrm>
          <a:prstGeom prst="rect">
            <a:avLst/>
          </a:prstGeom>
        </p:spPr>
      </p:pic>
    </p:spTree>
    <p:extLst>
      <p:ext uri="{BB962C8B-B14F-4D97-AF65-F5344CB8AC3E}">
        <p14:creationId xmlns:p14="http://schemas.microsoft.com/office/powerpoint/2010/main" val="4992209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ole tekstowe 15">
            <a:extLst>
              <a:ext uri="{FF2B5EF4-FFF2-40B4-BE49-F238E27FC236}">
                <a16:creationId xmlns:a16="http://schemas.microsoft.com/office/drawing/2014/main" id="{53342F98-FB37-4A47-8DCB-9AC839C65AD2}"/>
              </a:ext>
            </a:extLst>
          </p:cNvPr>
          <p:cNvSpPr txBox="1"/>
          <p:nvPr/>
        </p:nvSpPr>
        <p:spPr>
          <a:xfrm>
            <a:off x="7147834" y="122046"/>
            <a:ext cx="1809951" cy="584775"/>
          </a:xfrm>
          <a:prstGeom prst="rect">
            <a:avLst/>
          </a:prstGeom>
          <a:noFill/>
        </p:spPr>
        <p:txBody>
          <a:bodyPr wrap="square" rtlCol="0">
            <a:spAutoFit/>
          </a:bodyPr>
          <a:lstStyle/>
          <a:p>
            <a:r>
              <a:rPr lang="pl-PL" sz="3200" dirty="0">
                <a:latin typeface="Impact" panose="020B0806030902050204" pitchFamily="34" charset="0"/>
              </a:rPr>
              <a:t>Political</a:t>
            </a:r>
            <a:endParaRPr lang="en-GB" sz="3200" dirty="0">
              <a:latin typeface="Impact" panose="020B0806030902050204" pitchFamily="34" charset="0"/>
            </a:endParaRPr>
          </a:p>
        </p:txBody>
      </p:sp>
      <p:pic>
        <p:nvPicPr>
          <p:cNvPr id="21" name="Obraz 20" descr="Obraz zawierający mężczyzna, osoba, znak, przód&#10;&#10;Opis wygenerowany automatycznie">
            <a:extLst>
              <a:ext uri="{FF2B5EF4-FFF2-40B4-BE49-F238E27FC236}">
                <a16:creationId xmlns:a16="http://schemas.microsoft.com/office/drawing/2014/main" id="{85A6DA07-A59D-4B8B-BCBD-2A9C822B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09" y="1186260"/>
            <a:ext cx="6078583" cy="4204353"/>
          </a:xfrm>
          <a:prstGeom prst="rect">
            <a:avLst/>
          </a:prstGeom>
        </p:spPr>
      </p:pic>
      <p:sp>
        <p:nvSpPr>
          <p:cNvPr id="22" name="pole tekstowe 21">
            <a:extLst>
              <a:ext uri="{FF2B5EF4-FFF2-40B4-BE49-F238E27FC236}">
                <a16:creationId xmlns:a16="http://schemas.microsoft.com/office/drawing/2014/main" id="{6EFB590F-CB97-42D7-BD22-3BC157D55985}"/>
              </a:ext>
            </a:extLst>
          </p:cNvPr>
          <p:cNvSpPr txBox="1"/>
          <p:nvPr/>
        </p:nvSpPr>
        <p:spPr>
          <a:xfrm>
            <a:off x="5662200" y="5403676"/>
            <a:ext cx="1232812" cy="369332"/>
          </a:xfrm>
          <a:prstGeom prst="rect">
            <a:avLst/>
          </a:prstGeom>
          <a:noFill/>
        </p:spPr>
        <p:txBody>
          <a:bodyPr wrap="square" rtlCol="0">
            <a:spAutoFit/>
          </a:bodyPr>
          <a:lstStyle/>
          <a:p>
            <a:r>
              <a:rPr lang="pl-PL" dirty="0">
                <a:highlight>
                  <a:srgbClr val="C0C0C0"/>
                </a:highlight>
              </a:rPr>
              <a:t>Jonas Staal</a:t>
            </a:r>
            <a:endParaRPr lang="en-GB" dirty="0">
              <a:highlight>
                <a:srgbClr val="C0C0C0"/>
              </a:highlight>
            </a:endParaRPr>
          </a:p>
        </p:txBody>
      </p:sp>
      <p:pic>
        <p:nvPicPr>
          <p:cNvPr id="8" name="Obraz 7" descr="Obraz zawierający wewnątrz, budynek, pomieszczenie, stół&#10;&#10;Opis wygenerowany automatycznie">
            <a:extLst>
              <a:ext uri="{FF2B5EF4-FFF2-40B4-BE49-F238E27FC236}">
                <a16:creationId xmlns:a16="http://schemas.microsoft.com/office/drawing/2014/main" id="{3649683D-5CA8-4BC4-90B9-613C868BD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03" y="1841879"/>
            <a:ext cx="4935814" cy="3293113"/>
          </a:xfrm>
          <a:prstGeom prst="rect">
            <a:avLst/>
          </a:prstGeom>
        </p:spPr>
      </p:pic>
      <p:sp>
        <p:nvSpPr>
          <p:cNvPr id="11" name="pole tekstowe 10">
            <a:extLst>
              <a:ext uri="{FF2B5EF4-FFF2-40B4-BE49-F238E27FC236}">
                <a16:creationId xmlns:a16="http://schemas.microsoft.com/office/drawing/2014/main" id="{76801AF4-59D1-47BA-ACD1-55F67C8B9A94}"/>
              </a:ext>
            </a:extLst>
          </p:cNvPr>
          <p:cNvSpPr txBox="1"/>
          <p:nvPr/>
        </p:nvSpPr>
        <p:spPr>
          <a:xfrm>
            <a:off x="6792686" y="4225762"/>
            <a:ext cx="5366656" cy="2585323"/>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“I’m an artist, I’m a member of DiEM25 (…). Here gathered at Bozar we represent an alternative but only if every single one of us puts our hearts and our passion and our craft and our imagination in this movement, only if we become members and representatives and activists we can take back our imagination (…). (…) We have the plans and we have people to do it. (…) I’m here to say that now you have the artists too.”</a:t>
            </a:r>
          </a:p>
        </p:txBody>
      </p:sp>
    </p:spTree>
    <p:extLst>
      <p:ext uri="{BB962C8B-B14F-4D97-AF65-F5344CB8AC3E}">
        <p14:creationId xmlns:p14="http://schemas.microsoft.com/office/powerpoint/2010/main" val="700320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ole tekstowe 15">
            <a:extLst>
              <a:ext uri="{FF2B5EF4-FFF2-40B4-BE49-F238E27FC236}">
                <a16:creationId xmlns:a16="http://schemas.microsoft.com/office/drawing/2014/main" id="{53342F98-FB37-4A47-8DCB-9AC839C65AD2}"/>
              </a:ext>
            </a:extLst>
          </p:cNvPr>
          <p:cNvSpPr txBox="1"/>
          <p:nvPr/>
        </p:nvSpPr>
        <p:spPr>
          <a:xfrm>
            <a:off x="7147834" y="122046"/>
            <a:ext cx="1809951" cy="584775"/>
          </a:xfrm>
          <a:prstGeom prst="rect">
            <a:avLst/>
          </a:prstGeom>
          <a:noFill/>
        </p:spPr>
        <p:txBody>
          <a:bodyPr wrap="square" rtlCol="0">
            <a:spAutoFit/>
          </a:bodyPr>
          <a:lstStyle/>
          <a:p>
            <a:r>
              <a:rPr lang="pl-PL" sz="3200" dirty="0">
                <a:latin typeface="Impact" panose="020B0806030902050204" pitchFamily="34" charset="0"/>
              </a:rPr>
              <a:t>Political</a:t>
            </a:r>
            <a:endParaRPr lang="en-GB" sz="3200" dirty="0">
              <a:latin typeface="Impact" panose="020B0806030902050204" pitchFamily="34" charset="0"/>
            </a:endParaRPr>
          </a:p>
        </p:txBody>
      </p:sp>
      <p:pic>
        <p:nvPicPr>
          <p:cNvPr id="21" name="Obraz 20" descr="Obraz zawierający mężczyzna, osoba, znak, przód&#10;&#10;Opis wygenerowany automatycznie">
            <a:extLst>
              <a:ext uri="{FF2B5EF4-FFF2-40B4-BE49-F238E27FC236}">
                <a16:creationId xmlns:a16="http://schemas.microsoft.com/office/drawing/2014/main" id="{85A6DA07-A59D-4B8B-BCBD-2A9C822B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09" y="1186260"/>
            <a:ext cx="6078583" cy="4204353"/>
          </a:xfrm>
          <a:prstGeom prst="rect">
            <a:avLst/>
          </a:prstGeom>
        </p:spPr>
      </p:pic>
      <p:sp>
        <p:nvSpPr>
          <p:cNvPr id="22" name="pole tekstowe 21">
            <a:extLst>
              <a:ext uri="{FF2B5EF4-FFF2-40B4-BE49-F238E27FC236}">
                <a16:creationId xmlns:a16="http://schemas.microsoft.com/office/drawing/2014/main" id="{6EFB590F-CB97-42D7-BD22-3BC157D55985}"/>
              </a:ext>
            </a:extLst>
          </p:cNvPr>
          <p:cNvSpPr txBox="1"/>
          <p:nvPr/>
        </p:nvSpPr>
        <p:spPr>
          <a:xfrm>
            <a:off x="5662200" y="5403676"/>
            <a:ext cx="1232812" cy="369332"/>
          </a:xfrm>
          <a:prstGeom prst="rect">
            <a:avLst/>
          </a:prstGeom>
          <a:noFill/>
        </p:spPr>
        <p:txBody>
          <a:bodyPr wrap="square" rtlCol="0">
            <a:spAutoFit/>
          </a:bodyPr>
          <a:lstStyle/>
          <a:p>
            <a:r>
              <a:rPr lang="pl-PL" dirty="0">
                <a:highlight>
                  <a:srgbClr val="C0C0C0"/>
                </a:highlight>
              </a:rPr>
              <a:t>Jonas Staal</a:t>
            </a:r>
            <a:endParaRPr lang="en-GB" dirty="0">
              <a:highlight>
                <a:srgbClr val="C0C0C0"/>
              </a:highlight>
            </a:endParaRPr>
          </a:p>
        </p:txBody>
      </p:sp>
      <p:pic>
        <p:nvPicPr>
          <p:cNvPr id="8" name="Obraz 7" descr="Obraz zawierający wewnątrz, budynek, pomieszczenie, stół&#10;&#10;Opis wygenerowany automatycznie">
            <a:extLst>
              <a:ext uri="{FF2B5EF4-FFF2-40B4-BE49-F238E27FC236}">
                <a16:creationId xmlns:a16="http://schemas.microsoft.com/office/drawing/2014/main" id="{3649683D-5CA8-4BC4-90B9-613C868BD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03" y="1841879"/>
            <a:ext cx="4935814" cy="3293113"/>
          </a:xfrm>
          <a:prstGeom prst="rect">
            <a:avLst/>
          </a:prstGeom>
        </p:spPr>
      </p:pic>
      <p:sp>
        <p:nvSpPr>
          <p:cNvPr id="11" name="pole tekstowe 10">
            <a:extLst>
              <a:ext uri="{FF2B5EF4-FFF2-40B4-BE49-F238E27FC236}">
                <a16:creationId xmlns:a16="http://schemas.microsoft.com/office/drawing/2014/main" id="{76801AF4-59D1-47BA-ACD1-55F67C8B9A94}"/>
              </a:ext>
            </a:extLst>
          </p:cNvPr>
          <p:cNvSpPr txBox="1"/>
          <p:nvPr/>
        </p:nvSpPr>
        <p:spPr>
          <a:xfrm>
            <a:off x="6792686" y="4225762"/>
            <a:ext cx="5366656" cy="2585323"/>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“I’m an artist, I’m a member of DiEM25 (…). Here gathered at Bozar we represent an alternative but only if every single one of us puts our hearts and our passion and our craft and our imagination in this movement, only if we become members and representatives and activists we can take back our imagination (…). (…) We have the plans and we have people to do it. (…) I’m here to say that now you have the artists too.”</a:t>
            </a:r>
          </a:p>
        </p:txBody>
      </p:sp>
      <p:sp>
        <p:nvSpPr>
          <p:cNvPr id="3" name="pole tekstowe 2">
            <a:extLst>
              <a:ext uri="{FF2B5EF4-FFF2-40B4-BE49-F238E27FC236}">
                <a16:creationId xmlns:a16="http://schemas.microsoft.com/office/drawing/2014/main" id="{8478B441-69BA-48A6-A407-803453C67528}"/>
              </a:ext>
            </a:extLst>
          </p:cNvPr>
          <p:cNvSpPr txBox="1"/>
          <p:nvPr/>
        </p:nvSpPr>
        <p:spPr>
          <a:xfrm>
            <a:off x="5227459" y="5857236"/>
            <a:ext cx="198990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party-</a:t>
            </a:r>
            <a:r>
              <a:rPr lang="pl-PL" dirty="0" err="1">
                <a:highlight>
                  <a:srgbClr val="C0C0C0"/>
                </a:highlight>
                <a:latin typeface="Arial" panose="020B0604020202020204" pitchFamily="34" charset="0"/>
                <a:cs typeface="Arial" panose="020B0604020202020204" pitchFamily="34" charset="0"/>
              </a:rPr>
              <a:t>member</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artist</a:t>
            </a:r>
            <a:endParaRPr lang="en-GB"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75554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ole tekstowe 15">
            <a:extLst>
              <a:ext uri="{FF2B5EF4-FFF2-40B4-BE49-F238E27FC236}">
                <a16:creationId xmlns:a16="http://schemas.microsoft.com/office/drawing/2014/main" id="{53342F98-FB37-4A47-8DCB-9AC839C65AD2}"/>
              </a:ext>
            </a:extLst>
          </p:cNvPr>
          <p:cNvSpPr txBox="1"/>
          <p:nvPr/>
        </p:nvSpPr>
        <p:spPr>
          <a:xfrm>
            <a:off x="7147834" y="122046"/>
            <a:ext cx="1809951" cy="584775"/>
          </a:xfrm>
          <a:prstGeom prst="rect">
            <a:avLst/>
          </a:prstGeom>
          <a:noFill/>
        </p:spPr>
        <p:txBody>
          <a:bodyPr wrap="square" rtlCol="0">
            <a:spAutoFit/>
          </a:bodyPr>
          <a:lstStyle/>
          <a:p>
            <a:r>
              <a:rPr lang="pl-PL" sz="3200" dirty="0">
                <a:latin typeface="Impact" panose="020B0806030902050204" pitchFamily="34" charset="0"/>
              </a:rPr>
              <a:t>Political</a:t>
            </a:r>
            <a:endParaRPr lang="en-GB" sz="3200" dirty="0">
              <a:latin typeface="Impact" panose="020B0806030902050204" pitchFamily="34" charset="0"/>
            </a:endParaRPr>
          </a:p>
        </p:txBody>
      </p:sp>
      <p:pic>
        <p:nvPicPr>
          <p:cNvPr id="21" name="Obraz 20" descr="Obraz zawierający mężczyzna, osoba, znak, przód&#10;&#10;Opis wygenerowany automatycznie">
            <a:extLst>
              <a:ext uri="{FF2B5EF4-FFF2-40B4-BE49-F238E27FC236}">
                <a16:creationId xmlns:a16="http://schemas.microsoft.com/office/drawing/2014/main" id="{85A6DA07-A59D-4B8B-BCBD-2A9C822B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09" y="1186260"/>
            <a:ext cx="6078583" cy="4204353"/>
          </a:xfrm>
          <a:prstGeom prst="rect">
            <a:avLst/>
          </a:prstGeom>
        </p:spPr>
      </p:pic>
      <p:sp>
        <p:nvSpPr>
          <p:cNvPr id="22" name="pole tekstowe 21">
            <a:extLst>
              <a:ext uri="{FF2B5EF4-FFF2-40B4-BE49-F238E27FC236}">
                <a16:creationId xmlns:a16="http://schemas.microsoft.com/office/drawing/2014/main" id="{6EFB590F-CB97-42D7-BD22-3BC157D55985}"/>
              </a:ext>
            </a:extLst>
          </p:cNvPr>
          <p:cNvSpPr txBox="1"/>
          <p:nvPr/>
        </p:nvSpPr>
        <p:spPr>
          <a:xfrm>
            <a:off x="5662200" y="5403676"/>
            <a:ext cx="1232812" cy="369332"/>
          </a:xfrm>
          <a:prstGeom prst="rect">
            <a:avLst/>
          </a:prstGeom>
          <a:noFill/>
        </p:spPr>
        <p:txBody>
          <a:bodyPr wrap="square" rtlCol="0">
            <a:spAutoFit/>
          </a:bodyPr>
          <a:lstStyle/>
          <a:p>
            <a:r>
              <a:rPr lang="pl-PL" dirty="0">
                <a:highlight>
                  <a:srgbClr val="C0C0C0"/>
                </a:highlight>
              </a:rPr>
              <a:t>Jonas Staal</a:t>
            </a:r>
            <a:endParaRPr lang="en-GB" dirty="0">
              <a:highlight>
                <a:srgbClr val="C0C0C0"/>
              </a:highlight>
            </a:endParaRPr>
          </a:p>
        </p:txBody>
      </p:sp>
      <p:pic>
        <p:nvPicPr>
          <p:cNvPr id="8" name="Obraz 7" descr="Obraz zawierający wewnątrz, budynek, pomieszczenie, stół&#10;&#10;Opis wygenerowany automatycznie">
            <a:extLst>
              <a:ext uri="{FF2B5EF4-FFF2-40B4-BE49-F238E27FC236}">
                <a16:creationId xmlns:a16="http://schemas.microsoft.com/office/drawing/2014/main" id="{3649683D-5CA8-4BC4-90B9-613C868BD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03" y="1841879"/>
            <a:ext cx="4935814" cy="3293113"/>
          </a:xfrm>
          <a:prstGeom prst="rect">
            <a:avLst/>
          </a:prstGeom>
        </p:spPr>
      </p:pic>
      <p:sp>
        <p:nvSpPr>
          <p:cNvPr id="11" name="pole tekstowe 10">
            <a:extLst>
              <a:ext uri="{FF2B5EF4-FFF2-40B4-BE49-F238E27FC236}">
                <a16:creationId xmlns:a16="http://schemas.microsoft.com/office/drawing/2014/main" id="{76801AF4-59D1-47BA-ACD1-55F67C8B9A94}"/>
              </a:ext>
            </a:extLst>
          </p:cNvPr>
          <p:cNvSpPr txBox="1"/>
          <p:nvPr/>
        </p:nvSpPr>
        <p:spPr>
          <a:xfrm>
            <a:off x="6792686" y="4225762"/>
            <a:ext cx="5366656" cy="2585323"/>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“I’m an artist, I’m a member of DiEM25 (…). Here gathered at Bozar we represent an alternative but only if every single one of us puts our hearts and our passion and our craft and our imagination in this movement, only if we become members and representatives and activists we can take back our imagination (…). (…) We have the plans and we have people to do it. (…) I’m here to say that now you have the artists too.”</a:t>
            </a:r>
          </a:p>
        </p:txBody>
      </p:sp>
      <p:sp>
        <p:nvSpPr>
          <p:cNvPr id="3" name="pole tekstowe 2">
            <a:extLst>
              <a:ext uri="{FF2B5EF4-FFF2-40B4-BE49-F238E27FC236}">
                <a16:creationId xmlns:a16="http://schemas.microsoft.com/office/drawing/2014/main" id="{497E8241-2339-4870-8EFA-EFD1251AC4CC}"/>
              </a:ext>
            </a:extLst>
          </p:cNvPr>
          <p:cNvSpPr txBox="1"/>
          <p:nvPr/>
        </p:nvSpPr>
        <p:spPr>
          <a:xfrm>
            <a:off x="5260489" y="5669172"/>
            <a:ext cx="17438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party-</a:t>
            </a:r>
            <a:r>
              <a:rPr lang="pl-PL" dirty="0" err="1">
                <a:highlight>
                  <a:srgbClr val="C0C0C0"/>
                </a:highlight>
                <a:latin typeface="Arial" panose="020B0604020202020204" pitchFamily="34" charset="0"/>
                <a:cs typeface="Arial" panose="020B0604020202020204" pitchFamily="34" charset="0"/>
              </a:rPr>
              <a:t>member</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artist</a:t>
            </a:r>
            <a:endParaRPr lang="en-GB" dirty="0">
              <a:highlight>
                <a:srgbClr val="C0C0C0"/>
              </a:highlight>
              <a:latin typeface="Arial" panose="020B0604020202020204" pitchFamily="34" charset="0"/>
              <a:cs typeface="Arial" panose="020B0604020202020204" pitchFamily="34" charset="0"/>
            </a:endParaRPr>
          </a:p>
        </p:txBody>
      </p:sp>
      <p:pic>
        <p:nvPicPr>
          <p:cNvPr id="13" name="Obraz 12" descr="Obraz zawierający zdjęcie, różny, wiele, pęk&#10;&#10;Opis wygenerowany automatycznie">
            <a:extLst>
              <a:ext uri="{FF2B5EF4-FFF2-40B4-BE49-F238E27FC236}">
                <a16:creationId xmlns:a16="http://schemas.microsoft.com/office/drawing/2014/main" id="{EE7DE317-1249-4031-A819-0B64CE352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521" y="1084992"/>
            <a:ext cx="4008177" cy="5451121"/>
          </a:xfrm>
          <a:prstGeom prst="rect">
            <a:avLst/>
          </a:prstGeom>
        </p:spPr>
      </p:pic>
    </p:spTree>
    <p:extLst>
      <p:ext uri="{BB962C8B-B14F-4D97-AF65-F5344CB8AC3E}">
        <p14:creationId xmlns:p14="http://schemas.microsoft.com/office/powerpoint/2010/main" val="37594405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ole tekstowe 15">
            <a:extLst>
              <a:ext uri="{FF2B5EF4-FFF2-40B4-BE49-F238E27FC236}">
                <a16:creationId xmlns:a16="http://schemas.microsoft.com/office/drawing/2014/main" id="{53342F98-FB37-4A47-8DCB-9AC839C65AD2}"/>
              </a:ext>
            </a:extLst>
          </p:cNvPr>
          <p:cNvSpPr txBox="1"/>
          <p:nvPr/>
        </p:nvSpPr>
        <p:spPr>
          <a:xfrm>
            <a:off x="7147834" y="122046"/>
            <a:ext cx="1809951" cy="584775"/>
          </a:xfrm>
          <a:prstGeom prst="rect">
            <a:avLst/>
          </a:prstGeom>
          <a:noFill/>
        </p:spPr>
        <p:txBody>
          <a:bodyPr wrap="square" rtlCol="0">
            <a:spAutoFit/>
          </a:bodyPr>
          <a:lstStyle/>
          <a:p>
            <a:r>
              <a:rPr lang="pl-PL" sz="3200" dirty="0">
                <a:latin typeface="Impact" panose="020B0806030902050204" pitchFamily="34" charset="0"/>
              </a:rPr>
              <a:t>Political</a:t>
            </a:r>
            <a:endParaRPr lang="en-GB" sz="3200" dirty="0">
              <a:latin typeface="Impact" panose="020B0806030902050204" pitchFamily="34" charset="0"/>
            </a:endParaRPr>
          </a:p>
        </p:txBody>
      </p:sp>
      <p:pic>
        <p:nvPicPr>
          <p:cNvPr id="21" name="Obraz 20" descr="Obraz zawierający mężczyzna, osoba, znak, przód&#10;&#10;Opis wygenerowany automatycznie">
            <a:extLst>
              <a:ext uri="{FF2B5EF4-FFF2-40B4-BE49-F238E27FC236}">
                <a16:creationId xmlns:a16="http://schemas.microsoft.com/office/drawing/2014/main" id="{85A6DA07-A59D-4B8B-BCBD-2A9C822B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09" y="1186260"/>
            <a:ext cx="6078583" cy="4204353"/>
          </a:xfrm>
          <a:prstGeom prst="rect">
            <a:avLst/>
          </a:prstGeom>
        </p:spPr>
      </p:pic>
      <p:sp>
        <p:nvSpPr>
          <p:cNvPr id="22" name="pole tekstowe 21">
            <a:extLst>
              <a:ext uri="{FF2B5EF4-FFF2-40B4-BE49-F238E27FC236}">
                <a16:creationId xmlns:a16="http://schemas.microsoft.com/office/drawing/2014/main" id="{6EFB590F-CB97-42D7-BD22-3BC157D55985}"/>
              </a:ext>
            </a:extLst>
          </p:cNvPr>
          <p:cNvSpPr txBox="1"/>
          <p:nvPr/>
        </p:nvSpPr>
        <p:spPr>
          <a:xfrm>
            <a:off x="5662200" y="5403676"/>
            <a:ext cx="1232812" cy="369332"/>
          </a:xfrm>
          <a:prstGeom prst="rect">
            <a:avLst/>
          </a:prstGeom>
          <a:noFill/>
        </p:spPr>
        <p:txBody>
          <a:bodyPr wrap="square" rtlCol="0">
            <a:spAutoFit/>
          </a:bodyPr>
          <a:lstStyle/>
          <a:p>
            <a:r>
              <a:rPr lang="pl-PL" dirty="0">
                <a:highlight>
                  <a:srgbClr val="C0C0C0"/>
                </a:highlight>
              </a:rPr>
              <a:t>Jonas Staal</a:t>
            </a:r>
            <a:endParaRPr lang="en-GB" dirty="0">
              <a:highlight>
                <a:srgbClr val="C0C0C0"/>
              </a:highlight>
            </a:endParaRPr>
          </a:p>
        </p:txBody>
      </p:sp>
      <p:pic>
        <p:nvPicPr>
          <p:cNvPr id="8" name="Obraz 7" descr="Obraz zawierający wewnątrz, budynek, pomieszczenie, stół&#10;&#10;Opis wygenerowany automatycznie">
            <a:extLst>
              <a:ext uri="{FF2B5EF4-FFF2-40B4-BE49-F238E27FC236}">
                <a16:creationId xmlns:a16="http://schemas.microsoft.com/office/drawing/2014/main" id="{3649683D-5CA8-4BC4-90B9-613C868BDF2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74703" y="1841879"/>
            <a:ext cx="4935814" cy="3293113"/>
          </a:xfrm>
          <a:prstGeom prst="rect">
            <a:avLst/>
          </a:prstGeom>
        </p:spPr>
      </p:pic>
      <p:sp>
        <p:nvSpPr>
          <p:cNvPr id="11" name="pole tekstowe 10">
            <a:extLst>
              <a:ext uri="{FF2B5EF4-FFF2-40B4-BE49-F238E27FC236}">
                <a16:creationId xmlns:a16="http://schemas.microsoft.com/office/drawing/2014/main" id="{76801AF4-59D1-47BA-ACD1-55F67C8B9A94}"/>
              </a:ext>
            </a:extLst>
          </p:cNvPr>
          <p:cNvSpPr txBox="1"/>
          <p:nvPr/>
        </p:nvSpPr>
        <p:spPr>
          <a:xfrm>
            <a:off x="6792686" y="4225762"/>
            <a:ext cx="5366656" cy="2585323"/>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“I’m an artist, I’m a member of DiEM25 (…). Here gathered at Bozar we represent an alternative but only if every single one of us puts our hearts and our passion and our craft and our imagination in this movement, only if we become members and representatives and activists we can take back our imagination (…). (…) We have the plans and we have people to do it. (…) I’m here to say that now you have the artists too.”</a:t>
            </a:r>
          </a:p>
        </p:txBody>
      </p:sp>
      <p:sp>
        <p:nvSpPr>
          <p:cNvPr id="3" name="pole tekstowe 2">
            <a:extLst>
              <a:ext uri="{FF2B5EF4-FFF2-40B4-BE49-F238E27FC236}">
                <a16:creationId xmlns:a16="http://schemas.microsoft.com/office/drawing/2014/main" id="{497E8241-2339-4870-8EFA-EFD1251AC4CC}"/>
              </a:ext>
            </a:extLst>
          </p:cNvPr>
          <p:cNvSpPr txBox="1"/>
          <p:nvPr/>
        </p:nvSpPr>
        <p:spPr>
          <a:xfrm>
            <a:off x="5260489" y="5669172"/>
            <a:ext cx="17438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party-</a:t>
            </a:r>
            <a:r>
              <a:rPr lang="pl-PL" dirty="0" err="1">
                <a:highlight>
                  <a:srgbClr val="C0C0C0"/>
                </a:highlight>
                <a:latin typeface="Arial" panose="020B0604020202020204" pitchFamily="34" charset="0"/>
                <a:cs typeface="Arial" panose="020B0604020202020204" pitchFamily="34" charset="0"/>
              </a:rPr>
              <a:t>member</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artist</a:t>
            </a:r>
            <a:endParaRPr lang="en-GB" dirty="0">
              <a:highlight>
                <a:srgbClr val="C0C0C0"/>
              </a:highlight>
              <a:latin typeface="Arial" panose="020B0604020202020204" pitchFamily="34" charset="0"/>
              <a:cs typeface="Arial" panose="020B0604020202020204" pitchFamily="34" charset="0"/>
            </a:endParaRPr>
          </a:p>
        </p:txBody>
      </p:sp>
      <p:pic>
        <p:nvPicPr>
          <p:cNvPr id="13" name="Obraz 12" descr="Obraz zawierający zdjęcie, różny, wiele, pęk&#10;&#10;Opis wygenerowany automatycznie">
            <a:extLst>
              <a:ext uri="{FF2B5EF4-FFF2-40B4-BE49-F238E27FC236}">
                <a16:creationId xmlns:a16="http://schemas.microsoft.com/office/drawing/2014/main" id="{EE7DE317-1249-4031-A819-0B64CE3528D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38521" y="1084992"/>
            <a:ext cx="4008177" cy="5451121"/>
          </a:xfrm>
          <a:prstGeom prst="rect">
            <a:avLst/>
          </a:prstGeom>
        </p:spPr>
      </p:pic>
      <p:sp>
        <p:nvSpPr>
          <p:cNvPr id="14" name="pole tekstowe 13">
            <a:extLst>
              <a:ext uri="{FF2B5EF4-FFF2-40B4-BE49-F238E27FC236}">
                <a16:creationId xmlns:a16="http://schemas.microsoft.com/office/drawing/2014/main" id="{2226A2C5-BDD2-41DB-93C3-5C169484AD5D}"/>
              </a:ext>
            </a:extLst>
          </p:cNvPr>
          <p:cNvSpPr txBox="1"/>
          <p:nvPr/>
        </p:nvSpPr>
        <p:spPr>
          <a:xfrm>
            <a:off x="5662005" y="3073452"/>
            <a:ext cx="3532069" cy="2554545"/>
          </a:xfrm>
          <a:prstGeom prst="rect">
            <a:avLst/>
          </a:prstGeom>
          <a:noFill/>
        </p:spPr>
        <p:txBody>
          <a:bodyPr wrap="square" rtlCol="0">
            <a:spAutoFit/>
          </a:bodyPr>
          <a:lstStyle/>
          <a:p>
            <a:r>
              <a:rPr lang="en-GB" sz="3200" dirty="0">
                <a:highlight>
                  <a:srgbClr val="C0C0C0"/>
                </a:highlight>
                <a:latin typeface="Arial" panose="020B0604020202020204" pitchFamily="34" charset="0"/>
                <a:cs typeface="Arial" panose="020B0604020202020204" pitchFamily="34" charset="0"/>
              </a:rPr>
              <a:t>"My name is Jonas Staal and I am a propaganda artist"</a:t>
            </a:r>
          </a:p>
          <a:p>
            <a:endParaRPr lang="en-GB" sz="32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093459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8" name="Tytuł 17">
            <a:extLst>
              <a:ext uri="{FF2B5EF4-FFF2-40B4-BE49-F238E27FC236}">
                <a16:creationId xmlns:a16="http://schemas.microsoft.com/office/drawing/2014/main" id="{54166AB5-9F60-451B-BF3E-769223BA7FB7}"/>
              </a:ext>
            </a:extLst>
          </p:cNvPr>
          <p:cNvSpPr>
            <a:spLocks noGrp="1"/>
          </p:cNvSpPr>
          <p:nvPr>
            <p:ph type="ctrTitle"/>
          </p:nvPr>
        </p:nvSpPr>
        <p:spPr/>
        <p:txBody>
          <a:bodyPr/>
          <a:lstStyle/>
          <a:p>
            <a:endParaRPr lang="en-GB"/>
          </a:p>
        </p:txBody>
      </p:sp>
    </p:spTree>
    <p:extLst>
      <p:ext uri="{BB962C8B-B14F-4D97-AF65-F5344CB8AC3E}">
        <p14:creationId xmlns:p14="http://schemas.microsoft.com/office/powerpoint/2010/main" val="1426263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925248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Tree>
    <p:extLst>
      <p:ext uri="{BB962C8B-B14F-4D97-AF65-F5344CB8AC3E}">
        <p14:creationId xmlns:p14="http://schemas.microsoft.com/office/powerpoint/2010/main" val="827890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Tree>
    <p:extLst>
      <p:ext uri="{BB962C8B-B14F-4D97-AF65-F5344CB8AC3E}">
        <p14:creationId xmlns:p14="http://schemas.microsoft.com/office/powerpoint/2010/main" val="4462517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938123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301344" y="772319"/>
            <a:ext cx="5366656" cy="827882"/>
          </a:xfrm>
        </p:spPr>
        <p:txBody>
          <a:bodyPr>
            <a:noAutofit/>
          </a:bodyPr>
          <a:lstStyle/>
          <a:p>
            <a:br>
              <a:rPr lang="pl-PL" sz="5200" dirty="0">
                <a:latin typeface="Impact" panose="020B0806030902050204" pitchFamily="34" charset="0"/>
              </a:rPr>
            </a:br>
            <a:r>
              <a:rPr lang="pl-PL" sz="5200" dirty="0">
                <a:latin typeface="Impact" panose="020B0806030902050204" pitchFamily="34" charset="0"/>
                <a:cs typeface="Arial" panose="020B0604020202020204" pitchFamily="34" charset="0"/>
              </a:rPr>
              <a:t>ART AND ACTIVISM</a:t>
            </a:r>
            <a:endParaRPr lang="en-GB" sz="5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Tree>
    <p:extLst>
      <p:ext uri="{BB962C8B-B14F-4D97-AF65-F5344CB8AC3E}">
        <p14:creationId xmlns:p14="http://schemas.microsoft.com/office/powerpoint/2010/main" val="40904513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75978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1D7B2C76-A82A-482C-8406-81C8EBB24B5B}"/>
              </a:ext>
            </a:extLst>
          </p:cNvPr>
          <p:cNvSpPr txBox="1"/>
          <p:nvPr/>
        </p:nvSpPr>
        <p:spPr>
          <a:xfrm>
            <a:off x="7840981" y="4911131"/>
            <a:ext cx="4526188" cy="646331"/>
          </a:xfrm>
          <a:prstGeom prst="rect">
            <a:avLst/>
          </a:prstGeom>
          <a:noFill/>
        </p:spPr>
        <p:txBody>
          <a:bodyPr wrap="square" rtlCol="0">
            <a:spAutoFit/>
          </a:bodyPr>
          <a:lstStyle/>
          <a:p>
            <a:r>
              <a:rPr lang="en-GB" dirty="0">
                <a:highlight>
                  <a:srgbClr val="C0C0C0"/>
                </a:highlight>
              </a:rPr>
              <a:t>giving </a:t>
            </a:r>
            <a:r>
              <a:rPr lang="pl-PL" dirty="0">
                <a:highlight>
                  <a:srgbClr val="C0C0C0"/>
                </a:highlight>
              </a:rPr>
              <a:t>community </a:t>
            </a:r>
            <a:r>
              <a:rPr lang="en-GB" dirty="0">
                <a:highlight>
                  <a:srgbClr val="C0C0C0"/>
                </a:highlight>
              </a:rPr>
              <a:t>a space for self-expression</a:t>
            </a:r>
            <a:r>
              <a:rPr lang="pl-PL" dirty="0">
                <a:highlight>
                  <a:srgbClr val="C0C0C0"/>
                </a:highlight>
              </a:rPr>
              <a:t>;</a:t>
            </a:r>
            <a:r>
              <a:rPr lang="en-GB" dirty="0">
                <a:highlight>
                  <a:srgbClr val="C0C0C0"/>
                </a:highlight>
              </a:rPr>
              <a:t> </a:t>
            </a:r>
            <a:endParaRPr lang="pl-PL" dirty="0">
              <a:highlight>
                <a:srgbClr val="C0C0C0"/>
              </a:highlight>
            </a:endParaRPr>
          </a:p>
          <a:p>
            <a:r>
              <a:rPr lang="en-GB" dirty="0">
                <a:highlight>
                  <a:srgbClr val="C0C0C0"/>
                </a:highlight>
              </a:rPr>
              <a:t>providing </a:t>
            </a:r>
            <a:r>
              <a:rPr lang="pl-PL" dirty="0" err="1">
                <a:highlight>
                  <a:srgbClr val="C0C0C0"/>
                </a:highlight>
              </a:rPr>
              <a:t>them</a:t>
            </a:r>
            <a:r>
              <a:rPr lang="pl-PL" dirty="0">
                <a:highlight>
                  <a:srgbClr val="C0C0C0"/>
                </a:highlight>
              </a:rPr>
              <a:t> </a:t>
            </a:r>
            <a:r>
              <a:rPr lang="en-GB" dirty="0">
                <a:highlight>
                  <a:srgbClr val="C0C0C0"/>
                </a:highlight>
              </a:rPr>
              <a:t>tools for direct political action</a:t>
            </a:r>
          </a:p>
        </p:txBody>
      </p:sp>
    </p:spTree>
    <p:extLst>
      <p:ext uri="{BB962C8B-B14F-4D97-AF65-F5344CB8AC3E}">
        <p14:creationId xmlns:p14="http://schemas.microsoft.com/office/powerpoint/2010/main" val="33570014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1D7B2C76-A82A-482C-8406-81C8EBB24B5B}"/>
              </a:ext>
            </a:extLst>
          </p:cNvPr>
          <p:cNvSpPr txBox="1"/>
          <p:nvPr/>
        </p:nvSpPr>
        <p:spPr>
          <a:xfrm>
            <a:off x="7840981" y="4911131"/>
            <a:ext cx="4526188" cy="646331"/>
          </a:xfrm>
          <a:prstGeom prst="rect">
            <a:avLst/>
          </a:prstGeom>
          <a:noFill/>
        </p:spPr>
        <p:txBody>
          <a:bodyPr wrap="square" rtlCol="0">
            <a:spAutoFit/>
          </a:bodyPr>
          <a:lstStyle/>
          <a:p>
            <a:r>
              <a:rPr lang="en-GB" dirty="0">
                <a:highlight>
                  <a:srgbClr val="C0C0C0"/>
                </a:highlight>
              </a:rPr>
              <a:t>giving </a:t>
            </a:r>
            <a:r>
              <a:rPr lang="pl-PL" dirty="0">
                <a:highlight>
                  <a:srgbClr val="C0C0C0"/>
                </a:highlight>
              </a:rPr>
              <a:t>community </a:t>
            </a:r>
            <a:r>
              <a:rPr lang="en-GB" dirty="0">
                <a:highlight>
                  <a:srgbClr val="C0C0C0"/>
                </a:highlight>
              </a:rPr>
              <a:t>a space for self-expression</a:t>
            </a:r>
            <a:r>
              <a:rPr lang="pl-PL" dirty="0">
                <a:highlight>
                  <a:srgbClr val="C0C0C0"/>
                </a:highlight>
              </a:rPr>
              <a:t>;</a:t>
            </a:r>
            <a:r>
              <a:rPr lang="en-GB" dirty="0">
                <a:highlight>
                  <a:srgbClr val="C0C0C0"/>
                </a:highlight>
              </a:rPr>
              <a:t> </a:t>
            </a:r>
            <a:endParaRPr lang="pl-PL" dirty="0">
              <a:highlight>
                <a:srgbClr val="C0C0C0"/>
              </a:highlight>
            </a:endParaRPr>
          </a:p>
          <a:p>
            <a:r>
              <a:rPr lang="en-GB" dirty="0">
                <a:highlight>
                  <a:srgbClr val="C0C0C0"/>
                </a:highlight>
              </a:rPr>
              <a:t>providing </a:t>
            </a:r>
            <a:r>
              <a:rPr lang="pl-PL" dirty="0" err="1">
                <a:highlight>
                  <a:srgbClr val="C0C0C0"/>
                </a:highlight>
              </a:rPr>
              <a:t>them</a:t>
            </a:r>
            <a:r>
              <a:rPr lang="pl-PL" dirty="0">
                <a:highlight>
                  <a:srgbClr val="C0C0C0"/>
                </a:highlight>
              </a:rPr>
              <a:t> </a:t>
            </a:r>
            <a:r>
              <a:rPr lang="en-GB" dirty="0">
                <a:highlight>
                  <a:srgbClr val="C0C0C0"/>
                </a:highlight>
              </a:rPr>
              <a:t>tools for direct political action</a:t>
            </a:r>
          </a:p>
        </p:txBody>
      </p:sp>
      <p:pic>
        <p:nvPicPr>
          <p:cNvPr id="21" name="Obraz 20" descr="Obraz zawierający droga, zewnętrzne, budynek, zdjęcie&#10;&#10;Opis wygenerowany automatycznie">
            <a:extLst>
              <a:ext uri="{FF2B5EF4-FFF2-40B4-BE49-F238E27FC236}">
                <a16:creationId xmlns:a16="http://schemas.microsoft.com/office/drawing/2014/main" id="{C2B24850-06EA-4F04-9A34-2F2F678A5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402" y="2127283"/>
            <a:ext cx="5636518" cy="4595849"/>
          </a:xfrm>
          <a:prstGeom prst="rect">
            <a:avLst/>
          </a:prstGeom>
        </p:spPr>
      </p:pic>
      <p:sp>
        <p:nvSpPr>
          <p:cNvPr id="22" name="pole tekstowe 21">
            <a:extLst>
              <a:ext uri="{FF2B5EF4-FFF2-40B4-BE49-F238E27FC236}">
                <a16:creationId xmlns:a16="http://schemas.microsoft.com/office/drawing/2014/main" id="{6FBDB846-6C96-4104-B9D7-02F5858CE598}"/>
              </a:ext>
            </a:extLst>
          </p:cNvPr>
          <p:cNvSpPr txBox="1"/>
          <p:nvPr/>
        </p:nvSpPr>
        <p:spPr>
          <a:xfrm>
            <a:off x="6182342" y="2134427"/>
            <a:ext cx="19699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Marina </a:t>
            </a:r>
            <a:r>
              <a:rPr lang="pl-PL" dirty="0" err="1">
                <a:highlight>
                  <a:srgbClr val="C0C0C0"/>
                </a:highlight>
                <a:latin typeface="Arial" panose="020B0604020202020204" pitchFamily="34" charset="0"/>
                <a:cs typeface="Arial" panose="020B0604020202020204" pitchFamily="34" charset="0"/>
              </a:rPr>
              <a:t>Naprushkina</a:t>
            </a:r>
            <a:endParaRPr lang="en-GB"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369019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1D7B2C76-A82A-482C-8406-81C8EBB24B5B}"/>
              </a:ext>
            </a:extLst>
          </p:cNvPr>
          <p:cNvSpPr txBox="1"/>
          <p:nvPr/>
        </p:nvSpPr>
        <p:spPr>
          <a:xfrm>
            <a:off x="7840981" y="4911131"/>
            <a:ext cx="4526188" cy="646331"/>
          </a:xfrm>
          <a:prstGeom prst="rect">
            <a:avLst/>
          </a:prstGeom>
          <a:noFill/>
        </p:spPr>
        <p:txBody>
          <a:bodyPr wrap="square" rtlCol="0">
            <a:spAutoFit/>
          </a:bodyPr>
          <a:lstStyle/>
          <a:p>
            <a:r>
              <a:rPr lang="en-GB" dirty="0">
                <a:highlight>
                  <a:srgbClr val="C0C0C0"/>
                </a:highlight>
              </a:rPr>
              <a:t>giving </a:t>
            </a:r>
            <a:r>
              <a:rPr lang="pl-PL" dirty="0">
                <a:highlight>
                  <a:srgbClr val="C0C0C0"/>
                </a:highlight>
              </a:rPr>
              <a:t>community </a:t>
            </a:r>
            <a:r>
              <a:rPr lang="en-GB" dirty="0">
                <a:highlight>
                  <a:srgbClr val="C0C0C0"/>
                </a:highlight>
              </a:rPr>
              <a:t>a space for self-expression</a:t>
            </a:r>
            <a:r>
              <a:rPr lang="pl-PL" dirty="0">
                <a:highlight>
                  <a:srgbClr val="C0C0C0"/>
                </a:highlight>
              </a:rPr>
              <a:t>;</a:t>
            </a:r>
            <a:r>
              <a:rPr lang="en-GB" dirty="0">
                <a:highlight>
                  <a:srgbClr val="C0C0C0"/>
                </a:highlight>
              </a:rPr>
              <a:t> </a:t>
            </a:r>
            <a:endParaRPr lang="pl-PL" dirty="0">
              <a:highlight>
                <a:srgbClr val="C0C0C0"/>
              </a:highlight>
            </a:endParaRPr>
          </a:p>
          <a:p>
            <a:r>
              <a:rPr lang="en-GB" dirty="0">
                <a:highlight>
                  <a:srgbClr val="C0C0C0"/>
                </a:highlight>
              </a:rPr>
              <a:t>providing </a:t>
            </a:r>
            <a:r>
              <a:rPr lang="pl-PL" dirty="0" err="1">
                <a:highlight>
                  <a:srgbClr val="C0C0C0"/>
                </a:highlight>
              </a:rPr>
              <a:t>them</a:t>
            </a:r>
            <a:r>
              <a:rPr lang="pl-PL" dirty="0">
                <a:highlight>
                  <a:srgbClr val="C0C0C0"/>
                </a:highlight>
              </a:rPr>
              <a:t> </a:t>
            </a:r>
            <a:r>
              <a:rPr lang="en-GB" dirty="0">
                <a:highlight>
                  <a:srgbClr val="C0C0C0"/>
                </a:highlight>
              </a:rPr>
              <a:t>tools for direct political action</a:t>
            </a:r>
          </a:p>
        </p:txBody>
      </p:sp>
      <p:pic>
        <p:nvPicPr>
          <p:cNvPr id="21" name="Obraz 20" descr="Obraz zawierający droga, zewnętrzne, budynek, zdjęcie&#10;&#10;Opis wygenerowany automatycznie">
            <a:extLst>
              <a:ext uri="{FF2B5EF4-FFF2-40B4-BE49-F238E27FC236}">
                <a16:creationId xmlns:a16="http://schemas.microsoft.com/office/drawing/2014/main" id="{C2B24850-06EA-4F04-9A34-2F2F678A5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402" y="2127283"/>
            <a:ext cx="5636518" cy="4595849"/>
          </a:xfrm>
          <a:prstGeom prst="rect">
            <a:avLst/>
          </a:prstGeom>
        </p:spPr>
      </p:pic>
      <p:sp>
        <p:nvSpPr>
          <p:cNvPr id="22" name="pole tekstowe 21">
            <a:extLst>
              <a:ext uri="{FF2B5EF4-FFF2-40B4-BE49-F238E27FC236}">
                <a16:creationId xmlns:a16="http://schemas.microsoft.com/office/drawing/2014/main" id="{6FBDB846-6C96-4104-B9D7-02F5858CE598}"/>
              </a:ext>
            </a:extLst>
          </p:cNvPr>
          <p:cNvSpPr txBox="1"/>
          <p:nvPr/>
        </p:nvSpPr>
        <p:spPr>
          <a:xfrm>
            <a:off x="6182342" y="2134427"/>
            <a:ext cx="19699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Marina </a:t>
            </a:r>
            <a:r>
              <a:rPr lang="pl-PL" dirty="0" err="1">
                <a:highlight>
                  <a:srgbClr val="C0C0C0"/>
                </a:highlight>
                <a:latin typeface="Arial" panose="020B0604020202020204" pitchFamily="34" charset="0"/>
                <a:cs typeface="Arial" panose="020B0604020202020204" pitchFamily="34" charset="0"/>
              </a:rPr>
              <a:t>Naprushkina</a:t>
            </a:r>
            <a:endParaRPr lang="en-GB" dirty="0">
              <a:highlight>
                <a:srgbClr val="C0C0C0"/>
              </a:highlight>
              <a:latin typeface="Arial" panose="020B0604020202020204" pitchFamily="34" charset="0"/>
              <a:cs typeface="Arial" panose="020B0604020202020204" pitchFamily="34" charset="0"/>
            </a:endParaRPr>
          </a:p>
        </p:txBody>
      </p:sp>
      <p:pic>
        <p:nvPicPr>
          <p:cNvPr id="24" name="Obraz 23" descr="Obraz zawierający osoba, wewnątrz, sufit, siedzi&#10;&#10;Opis wygenerowany automatycznie">
            <a:extLst>
              <a:ext uri="{FF2B5EF4-FFF2-40B4-BE49-F238E27FC236}">
                <a16:creationId xmlns:a16="http://schemas.microsoft.com/office/drawing/2014/main" id="{2E4A1FD6-4010-4A80-B867-0F914B7FD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150" y="3046148"/>
            <a:ext cx="4718367" cy="3143612"/>
          </a:xfrm>
          <a:prstGeom prst="rect">
            <a:avLst/>
          </a:prstGeom>
        </p:spPr>
      </p:pic>
      <p:sp>
        <p:nvSpPr>
          <p:cNvPr id="20" name="pole tekstowe 19">
            <a:extLst>
              <a:ext uri="{FF2B5EF4-FFF2-40B4-BE49-F238E27FC236}">
                <a16:creationId xmlns:a16="http://schemas.microsoft.com/office/drawing/2014/main" id="{816B3936-1839-4B1E-9956-1AAB5902E3F8}"/>
              </a:ext>
            </a:extLst>
          </p:cNvPr>
          <p:cNvSpPr txBox="1"/>
          <p:nvPr/>
        </p:nvSpPr>
        <p:spPr>
          <a:xfrm>
            <a:off x="5309195" y="2721017"/>
            <a:ext cx="4047476" cy="1200329"/>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autonomous </a:t>
            </a:r>
            <a:r>
              <a:rPr lang="en-GB" i="1" dirty="0">
                <a:highlight>
                  <a:srgbClr val="FFFF00"/>
                </a:highlight>
                <a:latin typeface="Arial" panose="020B0604020202020204" pitchFamily="34" charset="0"/>
                <a:cs typeface="Arial" panose="020B0604020202020204" pitchFamily="34" charset="0"/>
              </a:rPr>
              <a:t>New </a:t>
            </a:r>
            <a:r>
              <a:rPr lang="en-GB" i="1" dirty="0" err="1">
                <a:highlight>
                  <a:srgbClr val="FFFF00"/>
                </a:highlight>
                <a:latin typeface="Arial" panose="020B0604020202020204" pitchFamily="34" charset="0"/>
                <a:cs typeface="Arial" panose="020B0604020202020204" pitchFamily="34" charset="0"/>
              </a:rPr>
              <a:t>Neighborhood</a:t>
            </a:r>
            <a:r>
              <a:rPr lang="en-GB" dirty="0">
                <a:highlight>
                  <a:srgbClr val="FFFF00"/>
                </a:highlight>
                <a:latin typeface="Arial" panose="020B0604020202020204" pitchFamily="34" charset="0"/>
                <a:cs typeface="Arial" panose="020B0604020202020204" pitchFamily="34" charset="0"/>
              </a:rPr>
              <a:t> centre in Berlin serves refugees as a platform for their social and political self-organization</a:t>
            </a:r>
          </a:p>
        </p:txBody>
      </p:sp>
    </p:spTree>
    <p:extLst>
      <p:ext uri="{BB962C8B-B14F-4D97-AF65-F5344CB8AC3E}">
        <p14:creationId xmlns:p14="http://schemas.microsoft.com/office/powerpoint/2010/main" val="73679253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1D7B2C76-A82A-482C-8406-81C8EBB24B5B}"/>
              </a:ext>
            </a:extLst>
          </p:cNvPr>
          <p:cNvSpPr txBox="1"/>
          <p:nvPr/>
        </p:nvSpPr>
        <p:spPr>
          <a:xfrm>
            <a:off x="7840981" y="4911131"/>
            <a:ext cx="4526188" cy="646331"/>
          </a:xfrm>
          <a:prstGeom prst="rect">
            <a:avLst/>
          </a:prstGeom>
          <a:noFill/>
        </p:spPr>
        <p:txBody>
          <a:bodyPr wrap="square" rtlCol="0">
            <a:spAutoFit/>
          </a:bodyPr>
          <a:lstStyle/>
          <a:p>
            <a:r>
              <a:rPr lang="en-GB" dirty="0">
                <a:highlight>
                  <a:srgbClr val="C0C0C0"/>
                </a:highlight>
              </a:rPr>
              <a:t>giving </a:t>
            </a:r>
            <a:r>
              <a:rPr lang="pl-PL" dirty="0">
                <a:highlight>
                  <a:srgbClr val="C0C0C0"/>
                </a:highlight>
              </a:rPr>
              <a:t>community </a:t>
            </a:r>
            <a:r>
              <a:rPr lang="en-GB" dirty="0">
                <a:highlight>
                  <a:srgbClr val="C0C0C0"/>
                </a:highlight>
              </a:rPr>
              <a:t>a space for self-expression</a:t>
            </a:r>
            <a:r>
              <a:rPr lang="pl-PL" dirty="0">
                <a:highlight>
                  <a:srgbClr val="C0C0C0"/>
                </a:highlight>
              </a:rPr>
              <a:t>;</a:t>
            </a:r>
            <a:r>
              <a:rPr lang="en-GB" dirty="0">
                <a:highlight>
                  <a:srgbClr val="C0C0C0"/>
                </a:highlight>
              </a:rPr>
              <a:t> </a:t>
            </a:r>
            <a:endParaRPr lang="pl-PL" dirty="0">
              <a:highlight>
                <a:srgbClr val="C0C0C0"/>
              </a:highlight>
            </a:endParaRPr>
          </a:p>
          <a:p>
            <a:r>
              <a:rPr lang="en-GB" dirty="0">
                <a:highlight>
                  <a:srgbClr val="C0C0C0"/>
                </a:highlight>
              </a:rPr>
              <a:t>providing </a:t>
            </a:r>
            <a:r>
              <a:rPr lang="pl-PL" dirty="0" err="1">
                <a:highlight>
                  <a:srgbClr val="C0C0C0"/>
                </a:highlight>
              </a:rPr>
              <a:t>them</a:t>
            </a:r>
            <a:r>
              <a:rPr lang="pl-PL" dirty="0">
                <a:highlight>
                  <a:srgbClr val="C0C0C0"/>
                </a:highlight>
              </a:rPr>
              <a:t> </a:t>
            </a:r>
            <a:r>
              <a:rPr lang="en-GB" dirty="0">
                <a:highlight>
                  <a:srgbClr val="C0C0C0"/>
                </a:highlight>
              </a:rPr>
              <a:t>tools for direct political action</a:t>
            </a:r>
          </a:p>
        </p:txBody>
      </p:sp>
      <p:pic>
        <p:nvPicPr>
          <p:cNvPr id="21" name="Obraz 20" descr="Obraz zawierający droga, zewnętrzne, budynek, zdjęcie&#10;&#10;Opis wygenerowany automatycznie">
            <a:extLst>
              <a:ext uri="{FF2B5EF4-FFF2-40B4-BE49-F238E27FC236}">
                <a16:creationId xmlns:a16="http://schemas.microsoft.com/office/drawing/2014/main" id="{C2B24850-06EA-4F04-9A34-2F2F678A5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402" y="2127283"/>
            <a:ext cx="5636518" cy="4595849"/>
          </a:xfrm>
          <a:prstGeom prst="rect">
            <a:avLst/>
          </a:prstGeom>
        </p:spPr>
      </p:pic>
      <p:sp>
        <p:nvSpPr>
          <p:cNvPr id="22" name="pole tekstowe 21">
            <a:extLst>
              <a:ext uri="{FF2B5EF4-FFF2-40B4-BE49-F238E27FC236}">
                <a16:creationId xmlns:a16="http://schemas.microsoft.com/office/drawing/2014/main" id="{6FBDB846-6C96-4104-B9D7-02F5858CE598}"/>
              </a:ext>
            </a:extLst>
          </p:cNvPr>
          <p:cNvSpPr txBox="1"/>
          <p:nvPr/>
        </p:nvSpPr>
        <p:spPr>
          <a:xfrm>
            <a:off x="6182342" y="2134427"/>
            <a:ext cx="19699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Marina </a:t>
            </a:r>
            <a:r>
              <a:rPr lang="pl-PL" dirty="0" err="1">
                <a:highlight>
                  <a:srgbClr val="C0C0C0"/>
                </a:highlight>
                <a:latin typeface="Arial" panose="020B0604020202020204" pitchFamily="34" charset="0"/>
                <a:cs typeface="Arial" panose="020B0604020202020204" pitchFamily="34" charset="0"/>
              </a:rPr>
              <a:t>Naprushkina</a:t>
            </a:r>
            <a:endParaRPr lang="en-GB" dirty="0">
              <a:highlight>
                <a:srgbClr val="C0C0C0"/>
              </a:highlight>
              <a:latin typeface="Arial" panose="020B0604020202020204" pitchFamily="34" charset="0"/>
              <a:cs typeface="Arial" panose="020B0604020202020204" pitchFamily="34" charset="0"/>
            </a:endParaRPr>
          </a:p>
        </p:txBody>
      </p:sp>
      <p:pic>
        <p:nvPicPr>
          <p:cNvPr id="24" name="Obraz 23" descr="Obraz zawierający osoba, wewnątrz, sufit, siedzi&#10;&#10;Opis wygenerowany automatycznie">
            <a:extLst>
              <a:ext uri="{FF2B5EF4-FFF2-40B4-BE49-F238E27FC236}">
                <a16:creationId xmlns:a16="http://schemas.microsoft.com/office/drawing/2014/main" id="{2E4A1FD6-4010-4A80-B867-0F914B7FD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150" y="3046148"/>
            <a:ext cx="4718367" cy="3143612"/>
          </a:xfrm>
          <a:prstGeom prst="rect">
            <a:avLst/>
          </a:prstGeom>
        </p:spPr>
      </p:pic>
      <p:sp>
        <p:nvSpPr>
          <p:cNvPr id="20" name="pole tekstowe 19">
            <a:extLst>
              <a:ext uri="{FF2B5EF4-FFF2-40B4-BE49-F238E27FC236}">
                <a16:creationId xmlns:a16="http://schemas.microsoft.com/office/drawing/2014/main" id="{816B3936-1839-4B1E-9956-1AAB5902E3F8}"/>
              </a:ext>
            </a:extLst>
          </p:cNvPr>
          <p:cNvSpPr txBox="1"/>
          <p:nvPr/>
        </p:nvSpPr>
        <p:spPr>
          <a:xfrm>
            <a:off x="5309195" y="2721017"/>
            <a:ext cx="4047476" cy="1200329"/>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autonomous </a:t>
            </a:r>
            <a:r>
              <a:rPr lang="en-GB" i="1" dirty="0">
                <a:highlight>
                  <a:srgbClr val="FFFF00"/>
                </a:highlight>
                <a:latin typeface="Arial" panose="020B0604020202020204" pitchFamily="34" charset="0"/>
                <a:cs typeface="Arial" panose="020B0604020202020204" pitchFamily="34" charset="0"/>
              </a:rPr>
              <a:t>New </a:t>
            </a:r>
            <a:r>
              <a:rPr lang="en-GB" i="1" dirty="0" err="1">
                <a:highlight>
                  <a:srgbClr val="FFFF00"/>
                </a:highlight>
                <a:latin typeface="Arial" panose="020B0604020202020204" pitchFamily="34" charset="0"/>
                <a:cs typeface="Arial" panose="020B0604020202020204" pitchFamily="34" charset="0"/>
              </a:rPr>
              <a:t>Neighborhood</a:t>
            </a:r>
            <a:r>
              <a:rPr lang="en-GB" dirty="0">
                <a:highlight>
                  <a:srgbClr val="FFFF00"/>
                </a:highlight>
                <a:latin typeface="Arial" panose="020B0604020202020204" pitchFamily="34" charset="0"/>
                <a:cs typeface="Arial" panose="020B0604020202020204" pitchFamily="34" charset="0"/>
              </a:rPr>
              <a:t> centre in Berlin serves refugees as a platform for their social and political self-organization</a:t>
            </a:r>
          </a:p>
        </p:txBody>
      </p:sp>
      <p:sp>
        <p:nvSpPr>
          <p:cNvPr id="23" name="Dowolny kształt: kształt 22">
            <a:extLst>
              <a:ext uri="{FF2B5EF4-FFF2-40B4-BE49-F238E27FC236}">
                <a16:creationId xmlns:a16="http://schemas.microsoft.com/office/drawing/2014/main" id="{6EBC91E8-6D69-4184-BFB6-B736624E27D5}"/>
              </a:ext>
            </a:extLst>
          </p:cNvPr>
          <p:cNvSpPr/>
          <p:nvPr/>
        </p:nvSpPr>
        <p:spPr>
          <a:xfrm>
            <a:off x="3467900" y="640080"/>
            <a:ext cx="3755860" cy="4116655"/>
          </a:xfrm>
          <a:custGeom>
            <a:avLst/>
            <a:gdLst>
              <a:gd name="connsiteX0" fmla="*/ 287383 w 3317966"/>
              <a:gd name="connsiteY0" fmla="*/ 1828800 h 4116655"/>
              <a:gd name="connsiteX1" fmla="*/ 287383 w 3317966"/>
              <a:gd name="connsiteY1" fmla="*/ 1828800 h 4116655"/>
              <a:gd name="connsiteX2" fmla="*/ 104503 w 3317966"/>
              <a:gd name="connsiteY2" fmla="*/ 1463040 h 4116655"/>
              <a:gd name="connsiteX3" fmla="*/ 78377 w 3317966"/>
              <a:gd name="connsiteY3" fmla="*/ 1397726 h 4116655"/>
              <a:gd name="connsiteX4" fmla="*/ 65315 w 3317966"/>
              <a:gd name="connsiteY4" fmla="*/ 1332411 h 4116655"/>
              <a:gd name="connsiteX5" fmla="*/ 52252 w 3317966"/>
              <a:gd name="connsiteY5" fmla="*/ 1293223 h 4116655"/>
              <a:gd name="connsiteX6" fmla="*/ 39189 w 3317966"/>
              <a:gd name="connsiteY6" fmla="*/ 1240971 h 4116655"/>
              <a:gd name="connsiteX7" fmla="*/ 13063 w 3317966"/>
              <a:gd name="connsiteY7" fmla="*/ 1162594 h 4116655"/>
              <a:gd name="connsiteX8" fmla="*/ 0 w 3317966"/>
              <a:gd name="connsiteY8" fmla="*/ 1123406 h 4116655"/>
              <a:gd name="connsiteX9" fmla="*/ 13063 w 3317966"/>
              <a:gd name="connsiteY9" fmla="*/ 940526 h 4116655"/>
              <a:gd name="connsiteX10" fmla="*/ 39189 w 3317966"/>
              <a:gd name="connsiteY10" fmla="*/ 901337 h 4116655"/>
              <a:gd name="connsiteX11" fmla="*/ 65315 w 3317966"/>
              <a:gd name="connsiteY11" fmla="*/ 809897 h 4116655"/>
              <a:gd name="connsiteX12" fmla="*/ 91440 w 3317966"/>
              <a:gd name="connsiteY12" fmla="*/ 770709 h 4116655"/>
              <a:gd name="connsiteX13" fmla="*/ 169817 w 3317966"/>
              <a:gd name="connsiteY13" fmla="*/ 640080 h 4116655"/>
              <a:gd name="connsiteX14" fmla="*/ 222069 w 3317966"/>
              <a:gd name="connsiteY14" fmla="*/ 561703 h 4116655"/>
              <a:gd name="connsiteX15" fmla="*/ 261257 w 3317966"/>
              <a:gd name="connsiteY15" fmla="*/ 509451 h 4116655"/>
              <a:gd name="connsiteX16" fmla="*/ 378823 w 3317966"/>
              <a:gd name="connsiteY16" fmla="*/ 404949 h 4116655"/>
              <a:gd name="connsiteX17" fmla="*/ 418012 w 3317966"/>
              <a:gd name="connsiteY17" fmla="*/ 365760 h 4116655"/>
              <a:gd name="connsiteX18" fmla="*/ 496389 w 3317966"/>
              <a:gd name="connsiteY18" fmla="*/ 326571 h 4116655"/>
              <a:gd name="connsiteX19" fmla="*/ 535577 w 3317966"/>
              <a:gd name="connsiteY19" fmla="*/ 300446 h 4116655"/>
              <a:gd name="connsiteX20" fmla="*/ 574766 w 3317966"/>
              <a:gd name="connsiteY20" fmla="*/ 287383 h 4116655"/>
              <a:gd name="connsiteX21" fmla="*/ 627017 w 3317966"/>
              <a:gd name="connsiteY21" fmla="*/ 261257 h 4116655"/>
              <a:gd name="connsiteX22" fmla="*/ 705395 w 3317966"/>
              <a:gd name="connsiteY22" fmla="*/ 235131 h 4116655"/>
              <a:gd name="connsiteX23" fmla="*/ 744583 w 3317966"/>
              <a:gd name="connsiteY23" fmla="*/ 209006 h 4116655"/>
              <a:gd name="connsiteX24" fmla="*/ 809897 w 3317966"/>
              <a:gd name="connsiteY24" fmla="*/ 195943 h 4116655"/>
              <a:gd name="connsiteX25" fmla="*/ 849086 w 3317966"/>
              <a:gd name="connsiteY25" fmla="*/ 182880 h 4116655"/>
              <a:gd name="connsiteX26" fmla="*/ 901337 w 3317966"/>
              <a:gd name="connsiteY26" fmla="*/ 169817 h 4116655"/>
              <a:gd name="connsiteX27" fmla="*/ 940526 w 3317966"/>
              <a:gd name="connsiteY27" fmla="*/ 156754 h 4116655"/>
              <a:gd name="connsiteX28" fmla="*/ 992777 w 3317966"/>
              <a:gd name="connsiteY28" fmla="*/ 143691 h 4116655"/>
              <a:gd name="connsiteX29" fmla="*/ 1031966 w 3317966"/>
              <a:gd name="connsiteY29" fmla="*/ 130629 h 4116655"/>
              <a:gd name="connsiteX30" fmla="*/ 1084217 w 3317966"/>
              <a:gd name="connsiteY30" fmla="*/ 117566 h 4116655"/>
              <a:gd name="connsiteX31" fmla="*/ 1214846 w 3317966"/>
              <a:gd name="connsiteY31" fmla="*/ 78377 h 4116655"/>
              <a:gd name="connsiteX32" fmla="*/ 1280160 w 3317966"/>
              <a:gd name="connsiteY32" fmla="*/ 52251 h 4116655"/>
              <a:gd name="connsiteX33" fmla="*/ 1489166 w 3317966"/>
              <a:gd name="connsiteY33" fmla="*/ 26126 h 4116655"/>
              <a:gd name="connsiteX34" fmla="*/ 1632857 w 3317966"/>
              <a:gd name="connsiteY34" fmla="*/ 0 h 4116655"/>
              <a:gd name="connsiteX35" fmla="*/ 1802675 w 3317966"/>
              <a:gd name="connsiteY35" fmla="*/ 13063 h 4116655"/>
              <a:gd name="connsiteX36" fmla="*/ 1841863 w 3317966"/>
              <a:gd name="connsiteY36" fmla="*/ 26126 h 4116655"/>
              <a:gd name="connsiteX37" fmla="*/ 1933303 w 3317966"/>
              <a:gd name="connsiteY37" fmla="*/ 39189 h 4116655"/>
              <a:gd name="connsiteX38" fmla="*/ 1972492 w 3317966"/>
              <a:gd name="connsiteY38" fmla="*/ 65314 h 4116655"/>
              <a:gd name="connsiteX39" fmla="*/ 2037806 w 3317966"/>
              <a:gd name="connsiteY39" fmla="*/ 78377 h 4116655"/>
              <a:gd name="connsiteX40" fmla="*/ 2090057 w 3317966"/>
              <a:gd name="connsiteY40" fmla="*/ 91440 h 4116655"/>
              <a:gd name="connsiteX41" fmla="*/ 2142309 w 3317966"/>
              <a:gd name="connsiteY41" fmla="*/ 117566 h 4116655"/>
              <a:gd name="connsiteX42" fmla="*/ 2181497 w 3317966"/>
              <a:gd name="connsiteY42" fmla="*/ 130629 h 4116655"/>
              <a:gd name="connsiteX43" fmla="*/ 2259875 w 3317966"/>
              <a:gd name="connsiteY43" fmla="*/ 169817 h 4116655"/>
              <a:gd name="connsiteX44" fmla="*/ 2299063 w 3317966"/>
              <a:gd name="connsiteY44" fmla="*/ 195943 h 4116655"/>
              <a:gd name="connsiteX45" fmla="*/ 2377440 w 3317966"/>
              <a:gd name="connsiteY45" fmla="*/ 222069 h 4116655"/>
              <a:gd name="connsiteX46" fmla="*/ 2416629 w 3317966"/>
              <a:gd name="connsiteY46" fmla="*/ 248194 h 4116655"/>
              <a:gd name="connsiteX47" fmla="*/ 2521132 w 3317966"/>
              <a:gd name="connsiteY47" fmla="*/ 274320 h 4116655"/>
              <a:gd name="connsiteX48" fmla="*/ 2573383 w 3317966"/>
              <a:gd name="connsiteY48" fmla="*/ 287383 h 4116655"/>
              <a:gd name="connsiteX49" fmla="*/ 2704012 w 3317966"/>
              <a:gd name="connsiteY49" fmla="*/ 326571 h 4116655"/>
              <a:gd name="connsiteX50" fmla="*/ 2782389 w 3317966"/>
              <a:gd name="connsiteY50" fmla="*/ 378823 h 4116655"/>
              <a:gd name="connsiteX51" fmla="*/ 2821577 w 3317966"/>
              <a:gd name="connsiteY51" fmla="*/ 404949 h 4116655"/>
              <a:gd name="connsiteX52" fmla="*/ 2860766 w 3317966"/>
              <a:gd name="connsiteY52" fmla="*/ 509451 h 4116655"/>
              <a:gd name="connsiteX53" fmla="*/ 2873829 w 3317966"/>
              <a:gd name="connsiteY53" fmla="*/ 561703 h 4116655"/>
              <a:gd name="connsiteX54" fmla="*/ 2886892 w 3317966"/>
              <a:gd name="connsiteY54" fmla="*/ 600891 h 4116655"/>
              <a:gd name="connsiteX55" fmla="*/ 2899955 w 3317966"/>
              <a:gd name="connsiteY55" fmla="*/ 666206 h 4116655"/>
              <a:gd name="connsiteX56" fmla="*/ 2926080 w 3317966"/>
              <a:gd name="connsiteY56" fmla="*/ 744583 h 4116655"/>
              <a:gd name="connsiteX57" fmla="*/ 2965269 w 3317966"/>
              <a:gd name="connsiteY57" fmla="*/ 770709 h 4116655"/>
              <a:gd name="connsiteX58" fmla="*/ 3017520 w 3317966"/>
              <a:gd name="connsiteY58" fmla="*/ 809897 h 4116655"/>
              <a:gd name="connsiteX59" fmla="*/ 3095897 w 3317966"/>
              <a:gd name="connsiteY59" fmla="*/ 849086 h 4116655"/>
              <a:gd name="connsiteX60" fmla="*/ 3174275 w 3317966"/>
              <a:gd name="connsiteY60" fmla="*/ 901337 h 4116655"/>
              <a:gd name="connsiteX61" fmla="*/ 3252652 w 3317966"/>
              <a:gd name="connsiteY61" fmla="*/ 979714 h 4116655"/>
              <a:gd name="connsiteX62" fmla="*/ 3317966 w 3317966"/>
              <a:gd name="connsiteY62" fmla="*/ 1058091 h 4116655"/>
              <a:gd name="connsiteX63" fmla="*/ 3304903 w 3317966"/>
              <a:gd name="connsiteY63" fmla="*/ 2573383 h 4116655"/>
              <a:gd name="connsiteX64" fmla="*/ 3278777 w 3317966"/>
              <a:gd name="connsiteY64" fmla="*/ 2625634 h 4116655"/>
              <a:gd name="connsiteX65" fmla="*/ 3213463 w 3317966"/>
              <a:gd name="connsiteY65" fmla="*/ 2730137 h 4116655"/>
              <a:gd name="connsiteX66" fmla="*/ 3200400 w 3317966"/>
              <a:gd name="connsiteY66" fmla="*/ 2795451 h 4116655"/>
              <a:gd name="connsiteX67" fmla="*/ 3174275 w 3317966"/>
              <a:gd name="connsiteY67" fmla="*/ 2873829 h 4116655"/>
              <a:gd name="connsiteX68" fmla="*/ 3161212 w 3317966"/>
              <a:gd name="connsiteY68" fmla="*/ 2926080 h 4116655"/>
              <a:gd name="connsiteX69" fmla="*/ 3135086 w 3317966"/>
              <a:gd name="connsiteY69" fmla="*/ 3004457 h 4116655"/>
              <a:gd name="connsiteX70" fmla="*/ 3095897 w 3317966"/>
              <a:gd name="connsiteY70" fmla="*/ 3122023 h 4116655"/>
              <a:gd name="connsiteX71" fmla="*/ 3069772 w 3317966"/>
              <a:gd name="connsiteY71" fmla="*/ 3200400 h 4116655"/>
              <a:gd name="connsiteX72" fmla="*/ 3043646 w 3317966"/>
              <a:gd name="connsiteY72" fmla="*/ 3252651 h 4116655"/>
              <a:gd name="connsiteX73" fmla="*/ 2991395 w 3317966"/>
              <a:gd name="connsiteY73" fmla="*/ 3344091 h 4116655"/>
              <a:gd name="connsiteX74" fmla="*/ 2978332 w 3317966"/>
              <a:gd name="connsiteY74" fmla="*/ 3396343 h 4116655"/>
              <a:gd name="connsiteX75" fmla="*/ 2913017 w 3317966"/>
              <a:gd name="connsiteY75" fmla="*/ 3500846 h 4116655"/>
              <a:gd name="connsiteX76" fmla="*/ 2886892 w 3317966"/>
              <a:gd name="connsiteY76" fmla="*/ 3540034 h 4116655"/>
              <a:gd name="connsiteX77" fmla="*/ 2860766 w 3317966"/>
              <a:gd name="connsiteY77" fmla="*/ 3592286 h 4116655"/>
              <a:gd name="connsiteX78" fmla="*/ 2821577 w 3317966"/>
              <a:gd name="connsiteY78" fmla="*/ 3631474 h 4116655"/>
              <a:gd name="connsiteX79" fmla="*/ 2769326 w 3317966"/>
              <a:gd name="connsiteY79" fmla="*/ 3722914 h 4116655"/>
              <a:gd name="connsiteX80" fmla="*/ 2717075 w 3317966"/>
              <a:gd name="connsiteY80" fmla="*/ 3775166 h 4116655"/>
              <a:gd name="connsiteX81" fmla="*/ 2664823 w 3317966"/>
              <a:gd name="connsiteY81" fmla="*/ 3853543 h 4116655"/>
              <a:gd name="connsiteX82" fmla="*/ 2560320 w 3317966"/>
              <a:gd name="connsiteY82" fmla="*/ 3944983 h 4116655"/>
              <a:gd name="connsiteX83" fmla="*/ 2508069 w 3317966"/>
              <a:gd name="connsiteY83" fmla="*/ 3958046 h 4116655"/>
              <a:gd name="connsiteX84" fmla="*/ 2468880 w 3317966"/>
              <a:gd name="connsiteY84" fmla="*/ 3971109 h 4116655"/>
              <a:gd name="connsiteX85" fmla="*/ 2364377 w 3317966"/>
              <a:gd name="connsiteY85" fmla="*/ 3997234 h 4116655"/>
              <a:gd name="connsiteX86" fmla="*/ 2325189 w 3317966"/>
              <a:gd name="connsiteY86" fmla="*/ 4010297 h 4116655"/>
              <a:gd name="connsiteX87" fmla="*/ 2220686 w 3317966"/>
              <a:gd name="connsiteY87" fmla="*/ 4049486 h 4116655"/>
              <a:gd name="connsiteX88" fmla="*/ 2116183 w 3317966"/>
              <a:gd name="connsiteY88" fmla="*/ 4075611 h 4116655"/>
              <a:gd name="connsiteX89" fmla="*/ 2063932 w 3317966"/>
              <a:gd name="connsiteY89" fmla="*/ 4101737 h 4116655"/>
              <a:gd name="connsiteX90" fmla="*/ 1698172 w 3317966"/>
              <a:gd name="connsiteY90" fmla="*/ 4101737 h 4116655"/>
              <a:gd name="connsiteX91" fmla="*/ 1619795 w 3317966"/>
              <a:gd name="connsiteY91" fmla="*/ 4075611 h 4116655"/>
              <a:gd name="connsiteX92" fmla="*/ 1554480 w 3317966"/>
              <a:gd name="connsiteY92" fmla="*/ 4049486 h 4116655"/>
              <a:gd name="connsiteX93" fmla="*/ 1489166 w 3317966"/>
              <a:gd name="connsiteY93" fmla="*/ 4036423 h 4116655"/>
              <a:gd name="connsiteX94" fmla="*/ 1345475 w 3317966"/>
              <a:gd name="connsiteY94" fmla="*/ 3984171 h 4116655"/>
              <a:gd name="connsiteX95" fmla="*/ 1267097 w 3317966"/>
              <a:gd name="connsiteY95" fmla="*/ 3958046 h 4116655"/>
              <a:gd name="connsiteX96" fmla="*/ 1175657 w 3317966"/>
              <a:gd name="connsiteY96" fmla="*/ 3905794 h 4116655"/>
              <a:gd name="connsiteX97" fmla="*/ 1123406 w 3317966"/>
              <a:gd name="connsiteY97" fmla="*/ 3892731 h 4116655"/>
              <a:gd name="connsiteX98" fmla="*/ 992777 w 3317966"/>
              <a:gd name="connsiteY98" fmla="*/ 3788229 h 4116655"/>
              <a:gd name="connsiteX99" fmla="*/ 836023 w 3317966"/>
              <a:gd name="connsiteY99" fmla="*/ 3683726 h 4116655"/>
              <a:gd name="connsiteX100" fmla="*/ 731520 w 3317966"/>
              <a:gd name="connsiteY100" fmla="*/ 3579223 h 4116655"/>
              <a:gd name="connsiteX101" fmla="*/ 627017 w 3317966"/>
              <a:gd name="connsiteY101" fmla="*/ 3500846 h 4116655"/>
              <a:gd name="connsiteX102" fmla="*/ 548640 w 3317966"/>
              <a:gd name="connsiteY102" fmla="*/ 3409406 h 4116655"/>
              <a:gd name="connsiteX103" fmla="*/ 509452 w 3317966"/>
              <a:gd name="connsiteY103" fmla="*/ 3383280 h 4116655"/>
              <a:gd name="connsiteX104" fmla="*/ 444137 w 3317966"/>
              <a:gd name="connsiteY104" fmla="*/ 3291840 h 4116655"/>
              <a:gd name="connsiteX105" fmla="*/ 404949 w 3317966"/>
              <a:gd name="connsiteY105" fmla="*/ 3252651 h 4116655"/>
              <a:gd name="connsiteX106" fmla="*/ 339635 w 3317966"/>
              <a:gd name="connsiteY106" fmla="*/ 3161211 h 4116655"/>
              <a:gd name="connsiteX107" fmla="*/ 326572 w 3317966"/>
              <a:gd name="connsiteY107" fmla="*/ 3108960 h 4116655"/>
              <a:gd name="connsiteX108" fmla="*/ 209006 w 3317966"/>
              <a:gd name="connsiteY108" fmla="*/ 2769326 h 4116655"/>
              <a:gd name="connsiteX109" fmla="*/ 195943 w 3317966"/>
              <a:gd name="connsiteY109" fmla="*/ 2704011 h 4116655"/>
              <a:gd name="connsiteX110" fmla="*/ 195943 w 3317966"/>
              <a:gd name="connsiteY110" fmla="*/ 2233749 h 4116655"/>
              <a:gd name="connsiteX111" fmla="*/ 169817 w 3317966"/>
              <a:gd name="connsiteY111" fmla="*/ 2155371 h 4116655"/>
              <a:gd name="connsiteX112" fmla="*/ 182880 w 3317966"/>
              <a:gd name="connsiteY112" fmla="*/ 2037806 h 4116655"/>
              <a:gd name="connsiteX113" fmla="*/ 209006 w 3317966"/>
              <a:gd name="connsiteY113" fmla="*/ 1998617 h 4116655"/>
              <a:gd name="connsiteX114" fmla="*/ 222069 w 3317966"/>
              <a:gd name="connsiteY114" fmla="*/ 1959429 h 4116655"/>
              <a:gd name="connsiteX115" fmla="*/ 235132 w 3317966"/>
              <a:gd name="connsiteY115" fmla="*/ 1828800 h 4116655"/>
              <a:gd name="connsiteX116" fmla="*/ 261257 w 3317966"/>
              <a:gd name="connsiteY116" fmla="*/ 1789611 h 4116655"/>
              <a:gd name="connsiteX117" fmla="*/ 287383 w 3317966"/>
              <a:gd name="connsiteY117" fmla="*/ 1828800 h 411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966" h="4116655">
                <a:moveTo>
                  <a:pt x="287383" y="1828800"/>
                </a:moveTo>
                <a:lnTo>
                  <a:pt x="287383" y="1828800"/>
                </a:lnTo>
                <a:cubicBezTo>
                  <a:pt x="226423" y="1706880"/>
                  <a:pt x="163972" y="1585694"/>
                  <a:pt x="104503" y="1463040"/>
                </a:cubicBezTo>
                <a:cubicBezTo>
                  <a:pt x="94273" y="1441941"/>
                  <a:pt x="85115" y="1420186"/>
                  <a:pt x="78377" y="1397726"/>
                </a:cubicBezTo>
                <a:cubicBezTo>
                  <a:pt x="71997" y="1376460"/>
                  <a:pt x="70700" y="1353951"/>
                  <a:pt x="65315" y="1332411"/>
                </a:cubicBezTo>
                <a:cubicBezTo>
                  <a:pt x="61976" y="1319053"/>
                  <a:pt x="56035" y="1306462"/>
                  <a:pt x="52252" y="1293223"/>
                </a:cubicBezTo>
                <a:cubicBezTo>
                  <a:pt x="47320" y="1275960"/>
                  <a:pt x="44348" y="1258167"/>
                  <a:pt x="39189" y="1240971"/>
                </a:cubicBezTo>
                <a:cubicBezTo>
                  <a:pt x="31276" y="1214594"/>
                  <a:pt x="21772" y="1188720"/>
                  <a:pt x="13063" y="1162594"/>
                </a:cubicBezTo>
                <a:lnTo>
                  <a:pt x="0" y="1123406"/>
                </a:lnTo>
                <a:cubicBezTo>
                  <a:pt x="4354" y="1062446"/>
                  <a:pt x="2442" y="1000711"/>
                  <a:pt x="13063" y="940526"/>
                </a:cubicBezTo>
                <a:cubicBezTo>
                  <a:pt x="15791" y="925065"/>
                  <a:pt x="32168" y="915379"/>
                  <a:pt x="39189" y="901337"/>
                </a:cubicBezTo>
                <a:cubicBezTo>
                  <a:pt x="64608" y="850500"/>
                  <a:pt x="40205" y="868489"/>
                  <a:pt x="65315" y="809897"/>
                </a:cubicBezTo>
                <a:cubicBezTo>
                  <a:pt x="71499" y="795467"/>
                  <a:pt x="83651" y="784340"/>
                  <a:pt x="91440" y="770709"/>
                </a:cubicBezTo>
                <a:cubicBezTo>
                  <a:pt x="171772" y="630127"/>
                  <a:pt x="42003" y="831802"/>
                  <a:pt x="169817" y="640080"/>
                </a:cubicBezTo>
                <a:cubicBezTo>
                  <a:pt x="169824" y="640069"/>
                  <a:pt x="222061" y="561714"/>
                  <a:pt x="222069" y="561703"/>
                </a:cubicBezTo>
                <a:cubicBezTo>
                  <a:pt x="235132" y="544286"/>
                  <a:pt x="246693" y="525634"/>
                  <a:pt x="261257" y="509451"/>
                </a:cubicBezTo>
                <a:cubicBezTo>
                  <a:pt x="413690" y="340081"/>
                  <a:pt x="282143" y="485515"/>
                  <a:pt x="378823" y="404949"/>
                </a:cubicBezTo>
                <a:cubicBezTo>
                  <a:pt x="393015" y="393122"/>
                  <a:pt x="403820" y="377587"/>
                  <a:pt x="418012" y="365760"/>
                </a:cubicBezTo>
                <a:cubicBezTo>
                  <a:pt x="474165" y="318965"/>
                  <a:pt x="437475" y="356028"/>
                  <a:pt x="496389" y="326571"/>
                </a:cubicBezTo>
                <a:cubicBezTo>
                  <a:pt x="510431" y="319550"/>
                  <a:pt x="521535" y="307467"/>
                  <a:pt x="535577" y="300446"/>
                </a:cubicBezTo>
                <a:cubicBezTo>
                  <a:pt x="547893" y="294288"/>
                  <a:pt x="562110" y="292807"/>
                  <a:pt x="574766" y="287383"/>
                </a:cubicBezTo>
                <a:cubicBezTo>
                  <a:pt x="592664" y="279712"/>
                  <a:pt x="608937" y="268489"/>
                  <a:pt x="627017" y="261257"/>
                </a:cubicBezTo>
                <a:cubicBezTo>
                  <a:pt x="652586" y="251029"/>
                  <a:pt x="680229" y="246316"/>
                  <a:pt x="705395" y="235131"/>
                </a:cubicBezTo>
                <a:cubicBezTo>
                  <a:pt x="719741" y="228755"/>
                  <a:pt x="729883" y="214518"/>
                  <a:pt x="744583" y="209006"/>
                </a:cubicBezTo>
                <a:cubicBezTo>
                  <a:pt x="765372" y="201210"/>
                  <a:pt x="788357" y="201328"/>
                  <a:pt x="809897" y="195943"/>
                </a:cubicBezTo>
                <a:cubicBezTo>
                  <a:pt x="823255" y="192603"/>
                  <a:pt x="835846" y="186663"/>
                  <a:pt x="849086" y="182880"/>
                </a:cubicBezTo>
                <a:cubicBezTo>
                  <a:pt x="866348" y="177948"/>
                  <a:pt x="884075" y="174749"/>
                  <a:pt x="901337" y="169817"/>
                </a:cubicBezTo>
                <a:cubicBezTo>
                  <a:pt x="914577" y="166034"/>
                  <a:pt x="927286" y="160537"/>
                  <a:pt x="940526" y="156754"/>
                </a:cubicBezTo>
                <a:cubicBezTo>
                  <a:pt x="957788" y="151822"/>
                  <a:pt x="975515" y="148623"/>
                  <a:pt x="992777" y="143691"/>
                </a:cubicBezTo>
                <a:cubicBezTo>
                  <a:pt x="1006017" y="139908"/>
                  <a:pt x="1018726" y="134412"/>
                  <a:pt x="1031966" y="130629"/>
                </a:cubicBezTo>
                <a:cubicBezTo>
                  <a:pt x="1049228" y="125697"/>
                  <a:pt x="1067407" y="123870"/>
                  <a:pt x="1084217" y="117566"/>
                </a:cubicBezTo>
                <a:cubicBezTo>
                  <a:pt x="1205722" y="72001"/>
                  <a:pt x="1055289" y="104970"/>
                  <a:pt x="1214846" y="78377"/>
                </a:cubicBezTo>
                <a:cubicBezTo>
                  <a:pt x="1236617" y="69668"/>
                  <a:pt x="1257700" y="58989"/>
                  <a:pt x="1280160" y="52251"/>
                </a:cubicBezTo>
                <a:cubicBezTo>
                  <a:pt x="1338836" y="34649"/>
                  <a:pt x="1439902" y="30605"/>
                  <a:pt x="1489166" y="26126"/>
                </a:cubicBezTo>
                <a:cubicBezTo>
                  <a:pt x="1510402" y="21879"/>
                  <a:pt x="1616144" y="0"/>
                  <a:pt x="1632857" y="0"/>
                </a:cubicBezTo>
                <a:cubicBezTo>
                  <a:pt x="1689630" y="0"/>
                  <a:pt x="1746069" y="8709"/>
                  <a:pt x="1802675" y="13063"/>
                </a:cubicBezTo>
                <a:cubicBezTo>
                  <a:pt x="1815738" y="17417"/>
                  <a:pt x="1828361" y="23426"/>
                  <a:pt x="1841863" y="26126"/>
                </a:cubicBezTo>
                <a:cubicBezTo>
                  <a:pt x="1872055" y="32164"/>
                  <a:pt x="1903812" y="30342"/>
                  <a:pt x="1933303" y="39189"/>
                </a:cubicBezTo>
                <a:cubicBezTo>
                  <a:pt x="1948340" y="43700"/>
                  <a:pt x="1957792" y="59802"/>
                  <a:pt x="1972492" y="65314"/>
                </a:cubicBezTo>
                <a:cubicBezTo>
                  <a:pt x="1993281" y="73110"/>
                  <a:pt x="2016132" y="73561"/>
                  <a:pt x="2037806" y="78377"/>
                </a:cubicBezTo>
                <a:cubicBezTo>
                  <a:pt x="2055332" y="82272"/>
                  <a:pt x="2073247" y="85136"/>
                  <a:pt x="2090057" y="91440"/>
                </a:cubicBezTo>
                <a:cubicBezTo>
                  <a:pt x="2108290" y="98278"/>
                  <a:pt x="2124410" y="109895"/>
                  <a:pt x="2142309" y="117566"/>
                </a:cubicBezTo>
                <a:cubicBezTo>
                  <a:pt x="2154965" y="122990"/>
                  <a:pt x="2169181" y="124471"/>
                  <a:pt x="2181497" y="130629"/>
                </a:cubicBezTo>
                <a:cubicBezTo>
                  <a:pt x="2282785" y="181273"/>
                  <a:pt x="2161375" y="136984"/>
                  <a:pt x="2259875" y="169817"/>
                </a:cubicBezTo>
                <a:cubicBezTo>
                  <a:pt x="2272938" y="178526"/>
                  <a:pt x="2284717" y="189567"/>
                  <a:pt x="2299063" y="195943"/>
                </a:cubicBezTo>
                <a:cubicBezTo>
                  <a:pt x="2324228" y="207128"/>
                  <a:pt x="2354526" y="206794"/>
                  <a:pt x="2377440" y="222069"/>
                </a:cubicBezTo>
                <a:cubicBezTo>
                  <a:pt x="2390503" y="230777"/>
                  <a:pt x="2401875" y="242829"/>
                  <a:pt x="2416629" y="248194"/>
                </a:cubicBezTo>
                <a:cubicBezTo>
                  <a:pt x="2450374" y="260465"/>
                  <a:pt x="2486298" y="265611"/>
                  <a:pt x="2521132" y="274320"/>
                </a:cubicBezTo>
                <a:cubicBezTo>
                  <a:pt x="2538549" y="278674"/>
                  <a:pt x="2557325" y="279354"/>
                  <a:pt x="2573383" y="287383"/>
                </a:cubicBezTo>
                <a:cubicBezTo>
                  <a:pt x="2649325" y="325354"/>
                  <a:pt x="2606427" y="310308"/>
                  <a:pt x="2704012" y="326571"/>
                </a:cubicBezTo>
                <a:lnTo>
                  <a:pt x="2782389" y="378823"/>
                </a:lnTo>
                <a:lnTo>
                  <a:pt x="2821577" y="404949"/>
                </a:lnTo>
                <a:cubicBezTo>
                  <a:pt x="2855108" y="539072"/>
                  <a:pt x="2809533" y="372830"/>
                  <a:pt x="2860766" y="509451"/>
                </a:cubicBezTo>
                <a:cubicBezTo>
                  <a:pt x="2867070" y="526261"/>
                  <a:pt x="2868897" y="544440"/>
                  <a:pt x="2873829" y="561703"/>
                </a:cubicBezTo>
                <a:cubicBezTo>
                  <a:pt x="2877612" y="574942"/>
                  <a:pt x="2883552" y="587533"/>
                  <a:pt x="2886892" y="600891"/>
                </a:cubicBezTo>
                <a:cubicBezTo>
                  <a:pt x="2892277" y="622431"/>
                  <a:pt x="2894113" y="644785"/>
                  <a:pt x="2899955" y="666206"/>
                </a:cubicBezTo>
                <a:cubicBezTo>
                  <a:pt x="2907201" y="692774"/>
                  <a:pt x="2903166" y="729307"/>
                  <a:pt x="2926080" y="744583"/>
                </a:cubicBezTo>
                <a:cubicBezTo>
                  <a:pt x="2939143" y="753292"/>
                  <a:pt x="2952494" y="761584"/>
                  <a:pt x="2965269" y="770709"/>
                </a:cubicBezTo>
                <a:cubicBezTo>
                  <a:pt x="2982985" y="783363"/>
                  <a:pt x="2998851" y="798696"/>
                  <a:pt x="3017520" y="809897"/>
                </a:cubicBezTo>
                <a:cubicBezTo>
                  <a:pt x="3042567" y="824925"/>
                  <a:pt x="3071593" y="832884"/>
                  <a:pt x="3095897" y="849086"/>
                </a:cubicBezTo>
                <a:cubicBezTo>
                  <a:pt x="3193746" y="914318"/>
                  <a:pt x="3081095" y="870277"/>
                  <a:pt x="3174275" y="901337"/>
                </a:cubicBezTo>
                <a:cubicBezTo>
                  <a:pt x="3200401" y="927463"/>
                  <a:pt x="3232158" y="948972"/>
                  <a:pt x="3252652" y="979714"/>
                </a:cubicBezTo>
                <a:cubicBezTo>
                  <a:pt x="3289024" y="1034274"/>
                  <a:pt x="3267676" y="1007802"/>
                  <a:pt x="3317966" y="1058091"/>
                </a:cubicBezTo>
                <a:cubicBezTo>
                  <a:pt x="3313612" y="1563188"/>
                  <a:pt x="3317527" y="2068425"/>
                  <a:pt x="3304903" y="2573383"/>
                </a:cubicBezTo>
                <a:cubicBezTo>
                  <a:pt x="3304416" y="2592850"/>
                  <a:pt x="3286686" y="2607839"/>
                  <a:pt x="3278777" y="2625634"/>
                </a:cubicBezTo>
                <a:cubicBezTo>
                  <a:pt x="3239193" y="2714700"/>
                  <a:pt x="3274432" y="2669170"/>
                  <a:pt x="3213463" y="2730137"/>
                </a:cubicBezTo>
                <a:cubicBezTo>
                  <a:pt x="3209109" y="2751908"/>
                  <a:pt x="3206242" y="2774031"/>
                  <a:pt x="3200400" y="2795451"/>
                </a:cubicBezTo>
                <a:cubicBezTo>
                  <a:pt x="3193154" y="2822020"/>
                  <a:pt x="3182188" y="2847451"/>
                  <a:pt x="3174275" y="2873829"/>
                </a:cubicBezTo>
                <a:cubicBezTo>
                  <a:pt x="3169116" y="2891025"/>
                  <a:pt x="3166371" y="2908884"/>
                  <a:pt x="3161212" y="2926080"/>
                </a:cubicBezTo>
                <a:cubicBezTo>
                  <a:pt x="3153299" y="2952457"/>
                  <a:pt x="3142999" y="2978080"/>
                  <a:pt x="3135086" y="3004457"/>
                </a:cubicBezTo>
                <a:cubicBezTo>
                  <a:pt x="3084141" y="3174272"/>
                  <a:pt x="3170740" y="2916204"/>
                  <a:pt x="3095897" y="3122023"/>
                </a:cubicBezTo>
                <a:cubicBezTo>
                  <a:pt x="3086486" y="3147904"/>
                  <a:pt x="3082088" y="3175769"/>
                  <a:pt x="3069772" y="3200400"/>
                </a:cubicBezTo>
                <a:cubicBezTo>
                  <a:pt x="3061063" y="3217817"/>
                  <a:pt x="3053307" y="3235744"/>
                  <a:pt x="3043646" y="3252651"/>
                </a:cubicBezTo>
                <a:cubicBezTo>
                  <a:pt x="3016083" y="3300886"/>
                  <a:pt x="3012926" y="3286674"/>
                  <a:pt x="2991395" y="3344091"/>
                </a:cubicBezTo>
                <a:cubicBezTo>
                  <a:pt x="2985091" y="3360901"/>
                  <a:pt x="2986361" y="3380285"/>
                  <a:pt x="2978332" y="3396343"/>
                </a:cubicBezTo>
                <a:cubicBezTo>
                  <a:pt x="2959961" y="3433085"/>
                  <a:pt x="2935071" y="3466190"/>
                  <a:pt x="2913017" y="3500846"/>
                </a:cubicBezTo>
                <a:cubicBezTo>
                  <a:pt x="2904588" y="3514091"/>
                  <a:pt x="2893913" y="3525992"/>
                  <a:pt x="2886892" y="3540034"/>
                </a:cubicBezTo>
                <a:cubicBezTo>
                  <a:pt x="2878183" y="3557451"/>
                  <a:pt x="2872085" y="3576440"/>
                  <a:pt x="2860766" y="3592286"/>
                </a:cubicBezTo>
                <a:cubicBezTo>
                  <a:pt x="2850028" y="3607319"/>
                  <a:pt x="2834640" y="3618411"/>
                  <a:pt x="2821577" y="3631474"/>
                </a:cubicBezTo>
                <a:cubicBezTo>
                  <a:pt x="2806749" y="3661131"/>
                  <a:pt x="2791486" y="3697061"/>
                  <a:pt x="2769326" y="3722914"/>
                </a:cubicBezTo>
                <a:cubicBezTo>
                  <a:pt x="2753296" y="3741616"/>
                  <a:pt x="2734492" y="3757749"/>
                  <a:pt x="2717075" y="3775166"/>
                </a:cubicBezTo>
                <a:cubicBezTo>
                  <a:pt x="2694118" y="3844034"/>
                  <a:pt x="2719184" y="3788310"/>
                  <a:pt x="2664823" y="3853543"/>
                </a:cubicBezTo>
                <a:cubicBezTo>
                  <a:pt x="2627583" y="3898231"/>
                  <a:pt x="2639153" y="3925274"/>
                  <a:pt x="2560320" y="3944983"/>
                </a:cubicBezTo>
                <a:cubicBezTo>
                  <a:pt x="2542903" y="3949337"/>
                  <a:pt x="2525331" y="3953114"/>
                  <a:pt x="2508069" y="3958046"/>
                </a:cubicBezTo>
                <a:cubicBezTo>
                  <a:pt x="2494829" y="3961829"/>
                  <a:pt x="2482164" y="3967486"/>
                  <a:pt x="2468880" y="3971109"/>
                </a:cubicBezTo>
                <a:cubicBezTo>
                  <a:pt x="2434239" y="3980556"/>
                  <a:pt x="2399018" y="3987787"/>
                  <a:pt x="2364377" y="3997234"/>
                </a:cubicBezTo>
                <a:cubicBezTo>
                  <a:pt x="2351093" y="4000857"/>
                  <a:pt x="2337505" y="4004139"/>
                  <a:pt x="2325189" y="4010297"/>
                </a:cubicBezTo>
                <a:cubicBezTo>
                  <a:pt x="2225312" y="4060236"/>
                  <a:pt x="2361094" y="4017085"/>
                  <a:pt x="2220686" y="4049486"/>
                </a:cubicBezTo>
                <a:cubicBezTo>
                  <a:pt x="2185699" y="4057560"/>
                  <a:pt x="2116183" y="4075611"/>
                  <a:pt x="2116183" y="4075611"/>
                </a:cubicBezTo>
                <a:cubicBezTo>
                  <a:pt x="2098766" y="4084320"/>
                  <a:pt x="2082584" y="4096141"/>
                  <a:pt x="2063932" y="4101737"/>
                </a:cubicBezTo>
                <a:cubicBezTo>
                  <a:pt x="1957725" y="4133599"/>
                  <a:pt x="1770312" y="4105016"/>
                  <a:pt x="1698172" y="4101737"/>
                </a:cubicBezTo>
                <a:cubicBezTo>
                  <a:pt x="1672046" y="4093028"/>
                  <a:pt x="1645676" y="4085022"/>
                  <a:pt x="1619795" y="4075611"/>
                </a:cubicBezTo>
                <a:cubicBezTo>
                  <a:pt x="1597758" y="4067598"/>
                  <a:pt x="1576940" y="4056224"/>
                  <a:pt x="1554480" y="4049486"/>
                </a:cubicBezTo>
                <a:cubicBezTo>
                  <a:pt x="1533214" y="4043106"/>
                  <a:pt x="1510937" y="4040777"/>
                  <a:pt x="1489166" y="4036423"/>
                </a:cubicBezTo>
                <a:cubicBezTo>
                  <a:pt x="1400831" y="3992255"/>
                  <a:pt x="1468224" y="4021939"/>
                  <a:pt x="1345475" y="3984171"/>
                </a:cubicBezTo>
                <a:cubicBezTo>
                  <a:pt x="1319154" y="3976072"/>
                  <a:pt x="1267097" y="3958046"/>
                  <a:pt x="1267097" y="3958046"/>
                </a:cubicBezTo>
                <a:cubicBezTo>
                  <a:pt x="1234611" y="3936388"/>
                  <a:pt x="1213541" y="3920001"/>
                  <a:pt x="1175657" y="3905794"/>
                </a:cubicBezTo>
                <a:cubicBezTo>
                  <a:pt x="1158847" y="3899490"/>
                  <a:pt x="1140823" y="3897085"/>
                  <a:pt x="1123406" y="3892731"/>
                </a:cubicBezTo>
                <a:cubicBezTo>
                  <a:pt x="1079863" y="3857897"/>
                  <a:pt x="1039174" y="3819160"/>
                  <a:pt x="992777" y="3788229"/>
                </a:cubicBezTo>
                <a:cubicBezTo>
                  <a:pt x="940526" y="3753395"/>
                  <a:pt x="880428" y="3728131"/>
                  <a:pt x="836023" y="3683726"/>
                </a:cubicBezTo>
                <a:cubicBezTo>
                  <a:pt x="801189" y="3648892"/>
                  <a:pt x="770931" y="3608781"/>
                  <a:pt x="731520" y="3579223"/>
                </a:cubicBezTo>
                <a:cubicBezTo>
                  <a:pt x="696686" y="3553097"/>
                  <a:pt x="653142" y="3535681"/>
                  <a:pt x="627017" y="3500846"/>
                </a:cubicBezTo>
                <a:cubicBezTo>
                  <a:pt x="598183" y="3462400"/>
                  <a:pt x="585033" y="3439734"/>
                  <a:pt x="548640" y="3409406"/>
                </a:cubicBezTo>
                <a:cubicBezTo>
                  <a:pt x="536579" y="3399355"/>
                  <a:pt x="520553" y="3394381"/>
                  <a:pt x="509452" y="3383280"/>
                </a:cubicBezTo>
                <a:cubicBezTo>
                  <a:pt x="462391" y="3336219"/>
                  <a:pt x="481223" y="3336344"/>
                  <a:pt x="444137" y="3291840"/>
                </a:cubicBezTo>
                <a:cubicBezTo>
                  <a:pt x="432311" y="3277648"/>
                  <a:pt x="415687" y="3267684"/>
                  <a:pt x="404949" y="3252651"/>
                </a:cubicBezTo>
                <a:cubicBezTo>
                  <a:pt x="318981" y="3132295"/>
                  <a:pt x="441526" y="3263104"/>
                  <a:pt x="339635" y="3161211"/>
                </a:cubicBezTo>
                <a:cubicBezTo>
                  <a:pt x="335281" y="3143794"/>
                  <a:pt x="332249" y="3125992"/>
                  <a:pt x="326572" y="3108960"/>
                </a:cubicBezTo>
                <a:cubicBezTo>
                  <a:pt x="288687" y="2995306"/>
                  <a:pt x="232501" y="2886802"/>
                  <a:pt x="209006" y="2769326"/>
                </a:cubicBezTo>
                <a:lnTo>
                  <a:pt x="195943" y="2704011"/>
                </a:lnTo>
                <a:cubicBezTo>
                  <a:pt x="207479" y="2507897"/>
                  <a:pt x="220044" y="2434593"/>
                  <a:pt x="195943" y="2233749"/>
                </a:cubicBezTo>
                <a:cubicBezTo>
                  <a:pt x="192662" y="2206406"/>
                  <a:pt x="169817" y="2155371"/>
                  <a:pt x="169817" y="2155371"/>
                </a:cubicBezTo>
                <a:cubicBezTo>
                  <a:pt x="174171" y="2116183"/>
                  <a:pt x="173317" y="2076058"/>
                  <a:pt x="182880" y="2037806"/>
                </a:cubicBezTo>
                <a:cubicBezTo>
                  <a:pt x="186688" y="2022575"/>
                  <a:pt x="201985" y="2012659"/>
                  <a:pt x="209006" y="1998617"/>
                </a:cubicBezTo>
                <a:cubicBezTo>
                  <a:pt x="215164" y="1986301"/>
                  <a:pt x="217715" y="1972492"/>
                  <a:pt x="222069" y="1959429"/>
                </a:cubicBezTo>
                <a:cubicBezTo>
                  <a:pt x="226423" y="1915886"/>
                  <a:pt x="225292" y="1871440"/>
                  <a:pt x="235132" y="1828800"/>
                </a:cubicBezTo>
                <a:cubicBezTo>
                  <a:pt x="238662" y="1813502"/>
                  <a:pt x="245557" y="1789611"/>
                  <a:pt x="261257" y="1789611"/>
                </a:cubicBezTo>
                <a:cubicBezTo>
                  <a:pt x="275027" y="1789611"/>
                  <a:pt x="283029" y="1822269"/>
                  <a:pt x="287383" y="1828800"/>
                </a:cubicBezTo>
                <a:close/>
              </a:path>
            </a:pathLst>
          </a:cu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pole tekstowe 24">
            <a:extLst>
              <a:ext uri="{FF2B5EF4-FFF2-40B4-BE49-F238E27FC236}">
                <a16:creationId xmlns:a16="http://schemas.microsoft.com/office/drawing/2014/main" id="{C10148E3-1DB6-4934-A564-A820365CE830}"/>
              </a:ext>
            </a:extLst>
          </p:cNvPr>
          <p:cNvSpPr txBox="1"/>
          <p:nvPr/>
        </p:nvSpPr>
        <p:spPr>
          <a:xfrm>
            <a:off x="4556543" y="2293291"/>
            <a:ext cx="225721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art using participatory tools</a:t>
            </a:r>
          </a:p>
        </p:txBody>
      </p:sp>
    </p:spTree>
    <p:extLst>
      <p:ext uri="{BB962C8B-B14F-4D97-AF65-F5344CB8AC3E}">
        <p14:creationId xmlns:p14="http://schemas.microsoft.com/office/powerpoint/2010/main" val="14821587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1D7B2C76-A82A-482C-8406-81C8EBB24B5B}"/>
              </a:ext>
            </a:extLst>
          </p:cNvPr>
          <p:cNvSpPr txBox="1"/>
          <p:nvPr/>
        </p:nvSpPr>
        <p:spPr>
          <a:xfrm>
            <a:off x="7840981" y="4911131"/>
            <a:ext cx="4526188" cy="646331"/>
          </a:xfrm>
          <a:prstGeom prst="rect">
            <a:avLst/>
          </a:prstGeom>
          <a:noFill/>
        </p:spPr>
        <p:txBody>
          <a:bodyPr wrap="square" rtlCol="0">
            <a:spAutoFit/>
          </a:bodyPr>
          <a:lstStyle/>
          <a:p>
            <a:r>
              <a:rPr lang="en-GB" dirty="0">
                <a:highlight>
                  <a:srgbClr val="C0C0C0"/>
                </a:highlight>
              </a:rPr>
              <a:t>giving </a:t>
            </a:r>
            <a:r>
              <a:rPr lang="pl-PL" dirty="0">
                <a:highlight>
                  <a:srgbClr val="C0C0C0"/>
                </a:highlight>
              </a:rPr>
              <a:t>community </a:t>
            </a:r>
            <a:r>
              <a:rPr lang="en-GB" dirty="0">
                <a:highlight>
                  <a:srgbClr val="C0C0C0"/>
                </a:highlight>
              </a:rPr>
              <a:t>a space for self-expression</a:t>
            </a:r>
            <a:r>
              <a:rPr lang="pl-PL" dirty="0">
                <a:highlight>
                  <a:srgbClr val="C0C0C0"/>
                </a:highlight>
              </a:rPr>
              <a:t>;</a:t>
            </a:r>
            <a:r>
              <a:rPr lang="en-GB" dirty="0">
                <a:highlight>
                  <a:srgbClr val="C0C0C0"/>
                </a:highlight>
              </a:rPr>
              <a:t> </a:t>
            </a:r>
            <a:endParaRPr lang="pl-PL" dirty="0">
              <a:highlight>
                <a:srgbClr val="C0C0C0"/>
              </a:highlight>
            </a:endParaRPr>
          </a:p>
          <a:p>
            <a:r>
              <a:rPr lang="en-GB" dirty="0">
                <a:highlight>
                  <a:srgbClr val="C0C0C0"/>
                </a:highlight>
              </a:rPr>
              <a:t>providing </a:t>
            </a:r>
            <a:r>
              <a:rPr lang="pl-PL" dirty="0" err="1">
                <a:highlight>
                  <a:srgbClr val="C0C0C0"/>
                </a:highlight>
              </a:rPr>
              <a:t>them</a:t>
            </a:r>
            <a:r>
              <a:rPr lang="pl-PL" dirty="0">
                <a:highlight>
                  <a:srgbClr val="C0C0C0"/>
                </a:highlight>
              </a:rPr>
              <a:t> </a:t>
            </a:r>
            <a:r>
              <a:rPr lang="en-GB" dirty="0">
                <a:highlight>
                  <a:srgbClr val="C0C0C0"/>
                </a:highlight>
              </a:rPr>
              <a:t>tools for direct political action</a:t>
            </a:r>
          </a:p>
        </p:txBody>
      </p:sp>
      <p:pic>
        <p:nvPicPr>
          <p:cNvPr id="21" name="Obraz 20" descr="Obraz zawierający droga, zewnętrzne, budynek, zdjęcie&#10;&#10;Opis wygenerowany automatycznie">
            <a:extLst>
              <a:ext uri="{FF2B5EF4-FFF2-40B4-BE49-F238E27FC236}">
                <a16:creationId xmlns:a16="http://schemas.microsoft.com/office/drawing/2014/main" id="{C2B24850-06EA-4F04-9A34-2F2F678A5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402" y="2127283"/>
            <a:ext cx="5636518" cy="4595849"/>
          </a:xfrm>
          <a:prstGeom prst="rect">
            <a:avLst/>
          </a:prstGeom>
        </p:spPr>
      </p:pic>
      <p:sp>
        <p:nvSpPr>
          <p:cNvPr id="22" name="pole tekstowe 21">
            <a:extLst>
              <a:ext uri="{FF2B5EF4-FFF2-40B4-BE49-F238E27FC236}">
                <a16:creationId xmlns:a16="http://schemas.microsoft.com/office/drawing/2014/main" id="{6FBDB846-6C96-4104-B9D7-02F5858CE598}"/>
              </a:ext>
            </a:extLst>
          </p:cNvPr>
          <p:cNvSpPr txBox="1"/>
          <p:nvPr/>
        </p:nvSpPr>
        <p:spPr>
          <a:xfrm>
            <a:off x="6182342" y="2134427"/>
            <a:ext cx="19699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Marina </a:t>
            </a:r>
            <a:r>
              <a:rPr lang="pl-PL" dirty="0" err="1">
                <a:highlight>
                  <a:srgbClr val="C0C0C0"/>
                </a:highlight>
                <a:latin typeface="Arial" panose="020B0604020202020204" pitchFamily="34" charset="0"/>
                <a:cs typeface="Arial" panose="020B0604020202020204" pitchFamily="34" charset="0"/>
              </a:rPr>
              <a:t>Naprushkina</a:t>
            </a:r>
            <a:endParaRPr lang="en-GB" dirty="0">
              <a:highlight>
                <a:srgbClr val="C0C0C0"/>
              </a:highlight>
              <a:latin typeface="Arial" panose="020B0604020202020204" pitchFamily="34" charset="0"/>
              <a:cs typeface="Arial" panose="020B0604020202020204" pitchFamily="34" charset="0"/>
            </a:endParaRPr>
          </a:p>
        </p:txBody>
      </p:sp>
      <p:pic>
        <p:nvPicPr>
          <p:cNvPr id="24" name="Obraz 23" descr="Obraz zawierający osoba, wewnątrz, sufit, siedzi&#10;&#10;Opis wygenerowany automatycznie">
            <a:extLst>
              <a:ext uri="{FF2B5EF4-FFF2-40B4-BE49-F238E27FC236}">
                <a16:creationId xmlns:a16="http://schemas.microsoft.com/office/drawing/2014/main" id="{2E4A1FD6-4010-4A80-B867-0F914B7FD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150" y="3046148"/>
            <a:ext cx="4718367" cy="3143612"/>
          </a:xfrm>
          <a:prstGeom prst="rect">
            <a:avLst/>
          </a:prstGeom>
        </p:spPr>
      </p:pic>
      <p:sp>
        <p:nvSpPr>
          <p:cNvPr id="20" name="pole tekstowe 19">
            <a:extLst>
              <a:ext uri="{FF2B5EF4-FFF2-40B4-BE49-F238E27FC236}">
                <a16:creationId xmlns:a16="http://schemas.microsoft.com/office/drawing/2014/main" id="{816B3936-1839-4B1E-9956-1AAB5902E3F8}"/>
              </a:ext>
            </a:extLst>
          </p:cNvPr>
          <p:cNvSpPr txBox="1"/>
          <p:nvPr/>
        </p:nvSpPr>
        <p:spPr>
          <a:xfrm>
            <a:off x="5309195" y="2721017"/>
            <a:ext cx="4047476" cy="1200329"/>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autonomous </a:t>
            </a:r>
            <a:r>
              <a:rPr lang="en-GB" i="1" dirty="0">
                <a:highlight>
                  <a:srgbClr val="FFFF00"/>
                </a:highlight>
                <a:latin typeface="Arial" panose="020B0604020202020204" pitchFamily="34" charset="0"/>
                <a:cs typeface="Arial" panose="020B0604020202020204" pitchFamily="34" charset="0"/>
              </a:rPr>
              <a:t>New </a:t>
            </a:r>
            <a:r>
              <a:rPr lang="en-GB" i="1" dirty="0" err="1">
                <a:highlight>
                  <a:srgbClr val="FFFF00"/>
                </a:highlight>
                <a:latin typeface="Arial" panose="020B0604020202020204" pitchFamily="34" charset="0"/>
                <a:cs typeface="Arial" panose="020B0604020202020204" pitchFamily="34" charset="0"/>
              </a:rPr>
              <a:t>Neighborhood</a:t>
            </a:r>
            <a:r>
              <a:rPr lang="en-GB" dirty="0">
                <a:highlight>
                  <a:srgbClr val="FFFF00"/>
                </a:highlight>
                <a:latin typeface="Arial" panose="020B0604020202020204" pitchFamily="34" charset="0"/>
                <a:cs typeface="Arial" panose="020B0604020202020204" pitchFamily="34" charset="0"/>
              </a:rPr>
              <a:t> centre in Berlin serves refugees as a platform for their social and political self-organization</a:t>
            </a:r>
          </a:p>
        </p:txBody>
      </p:sp>
      <p:sp>
        <p:nvSpPr>
          <p:cNvPr id="23" name="Dowolny kształt: kształt 22">
            <a:extLst>
              <a:ext uri="{FF2B5EF4-FFF2-40B4-BE49-F238E27FC236}">
                <a16:creationId xmlns:a16="http://schemas.microsoft.com/office/drawing/2014/main" id="{6EBC91E8-6D69-4184-BFB6-B736624E27D5}"/>
              </a:ext>
            </a:extLst>
          </p:cNvPr>
          <p:cNvSpPr/>
          <p:nvPr/>
        </p:nvSpPr>
        <p:spPr>
          <a:xfrm>
            <a:off x="3467900" y="640080"/>
            <a:ext cx="3755860" cy="4116655"/>
          </a:xfrm>
          <a:custGeom>
            <a:avLst/>
            <a:gdLst>
              <a:gd name="connsiteX0" fmla="*/ 287383 w 3317966"/>
              <a:gd name="connsiteY0" fmla="*/ 1828800 h 4116655"/>
              <a:gd name="connsiteX1" fmla="*/ 287383 w 3317966"/>
              <a:gd name="connsiteY1" fmla="*/ 1828800 h 4116655"/>
              <a:gd name="connsiteX2" fmla="*/ 104503 w 3317966"/>
              <a:gd name="connsiteY2" fmla="*/ 1463040 h 4116655"/>
              <a:gd name="connsiteX3" fmla="*/ 78377 w 3317966"/>
              <a:gd name="connsiteY3" fmla="*/ 1397726 h 4116655"/>
              <a:gd name="connsiteX4" fmla="*/ 65315 w 3317966"/>
              <a:gd name="connsiteY4" fmla="*/ 1332411 h 4116655"/>
              <a:gd name="connsiteX5" fmla="*/ 52252 w 3317966"/>
              <a:gd name="connsiteY5" fmla="*/ 1293223 h 4116655"/>
              <a:gd name="connsiteX6" fmla="*/ 39189 w 3317966"/>
              <a:gd name="connsiteY6" fmla="*/ 1240971 h 4116655"/>
              <a:gd name="connsiteX7" fmla="*/ 13063 w 3317966"/>
              <a:gd name="connsiteY7" fmla="*/ 1162594 h 4116655"/>
              <a:gd name="connsiteX8" fmla="*/ 0 w 3317966"/>
              <a:gd name="connsiteY8" fmla="*/ 1123406 h 4116655"/>
              <a:gd name="connsiteX9" fmla="*/ 13063 w 3317966"/>
              <a:gd name="connsiteY9" fmla="*/ 940526 h 4116655"/>
              <a:gd name="connsiteX10" fmla="*/ 39189 w 3317966"/>
              <a:gd name="connsiteY10" fmla="*/ 901337 h 4116655"/>
              <a:gd name="connsiteX11" fmla="*/ 65315 w 3317966"/>
              <a:gd name="connsiteY11" fmla="*/ 809897 h 4116655"/>
              <a:gd name="connsiteX12" fmla="*/ 91440 w 3317966"/>
              <a:gd name="connsiteY12" fmla="*/ 770709 h 4116655"/>
              <a:gd name="connsiteX13" fmla="*/ 169817 w 3317966"/>
              <a:gd name="connsiteY13" fmla="*/ 640080 h 4116655"/>
              <a:gd name="connsiteX14" fmla="*/ 222069 w 3317966"/>
              <a:gd name="connsiteY14" fmla="*/ 561703 h 4116655"/>
              <a:gd name="connsiteX15" fmla="*/ 261257 w 3317966"/>
              <a:gd name="connsiteY15" fmla="*/ 509451 h 4116655"/>
              <a:gd name="connsiteX16" fmla="*/ 378823 w 3317966"/>
              <a:gd name="connsiteY16" fmla="*/ 404949 h 4116655"/>
              <a:gd name="connsiteX17" fmla="*/ 418012 w 3317966"/>
              <a:gd name="connsiteY17" fmla="*/ 365760 h 4116655"/>
              <a:gd name="connsiteX18" fmla="*/ 496389 w 3317966"/>
              <a:gd name="connsiteY18" fmla="*/ 326571 h 4116655"/>
              <a:gd name="connsiteX19" fmla="*/ 535577 w 3317966"/>
              <a:gd name="connsiteY19" fmla="*/ 300446 h 4116655"/>
              <a:gd name="connsiteX20" fmla="*/ 574766 w 3317966"/>
              <a:gd name="connsiteY20" fmla="*/ 287383 h 4116655"/>
              <a:gd name="connsiteX21" fmla="*/ 627017 w 3317966"/>
              <a:gd name="connsiteY21" fmla="*/ 261257 h 4116655"/>
              <a:gd name="connsiteX22" fmla="*/ 705395 w 3317966"/>
              <a:gd name="connsiteY22" fmla="*/ 235131 h 4116655"/>
              <a:gd name="connsiteX23" fmla="*/ 744583 w 3317966"/>
              <a:gd name="connsiteY23" fmla="*/ 209006 h 4116655"/>
              <a:gd name="connsiteX24" fmla="*/ 809897 w 3317966"/>
              <a:gd name="connsiteY24" fmla="*/ 195943 h 4116655"/>
              <a:gd name="connsiteX25" fmla="*/ 849086 w 3317966"/>
              <a:gd name="connsiteY25" fmla="*/ 182880 h 4116655"/>
              <a:gd name="connsiteX26" fmla="*/ 901337 w 3317966"/>
              <a:gd name="connsiteY26" fmla="*/ 169817 h 4116655"/>
              <a:gd name="connsiteX27" fmla="*/ 940526 w 3317966"/>
              <a:gd name="connsiteY27" fmla="*/ 156754 h 4116655"/>
              <a:gd name="connsiteX28" fmla="*/ 992777 w 3317966"/>
              <a:gd name="connsiteY28" fmla="*/ 143691 h 4116655"/>
              <a:gd name="connsiteX29" fmla="*/ 1031966 w 3317966"/>
              <a:gd name="connsiteY29" fmla="*/ 130629 h 4116655"/>
              <a:gd name="connsiteX30" fmla="*/ 1084217 w 3317966"/>
              <a:gd name="connsiteY30" fmla="*/ 117566 h 4116655"/>
              <a:gd name="connsiteX31" fmla="*/ 1214846 w 3317966"/>
              <a:gd name="connsiteY31" fmla="*/ 78377 h 4116655"/>
              <a:gd name="connsiteX32" fmla="*/ 1280160 w 3317966"/>
              <a:gd name="connsiteY32" fmla="*/ 52251 h 4116655"/>
              <a:gd name="connsiteX33" fmla="*/ 1489166 w 3317966"/>
              <a:gd name="connsiteY33" fmla="*/ 26126 h 4116655"/>
              <a:gd name="connsiteX34" fmla="*/ 1632857 w 3317966"/>
              <a:gd name="connsiteY34" fmla="*/ 0 h 4116655"/>
              <a:gd name="connsiteX35" fmla="*/ 1802675 w 3317966"/>
              <a:gd name="connsiteY35" fmla="*/ 13063 h 4116655"/>
              <a:gd name="connsiteX36" fmla="*/ 1841863 w 3317966"/>
              <a:gd name="connsiteY36" fmla="*/ 26126 h 4116655"/>
              <a:gd name="connsiteX37" fmla="*/ 1933303 w 3317966"/>
              <a:gd name="connsiteY37" fmla="*/ 39189 h 4116655"/>
              <a:gd name="connsiteX38" fmla="*/ 1972492 w 3317966"/>
              <a:gd name="connsiteY38" fmla="*/ 65314 h 4116655"/>
              <a:gd name="connsiteX39" fmla="*/ 2037806 w 3317966"/>
              <a:gd name="connsiteY39" fmla="*/ 78377 h 4116655"/>
              <a:gd name="connsiteX40" fmla="*/ 2090057 w 3317966"/>
              <a:gd name="connsiteY40" fmla="*/ 91440 h 4116655"/>
              <a:gd name="connsiteX41" fmla="*/ 2142309 w 3317966"/>
              <a:gd name="connsiteY41" fmla="*/ 117566 h 4116655"/>
              <a:gd name="connsiteX42" fmla="*/ 2181497 w 3317966"/>
              <a:gd name="connsiteY42" fmla="*/ 130629 h 4116655"/>
              <a:gd name="connsiteX43" fmla="*/ 2259875 w 3317966"/>
              <a:gd name="connsiteY43" fmla="*/ 169817 h 4116655"/>
              <a:gd name="connsiteX44" fmla="*/ 2299063 w 3317966"/>
              <a:gd name="connsiteY44" fmla="*/ 195943 h 4116655"/>
              <a:gd name="connsiteX45" fmla="*/ 2377440 w 3317966"/>
              <a:gd name="connsiteY45" fmla="*/ 222069 h 4116655"/>
              <a:gd name="connsiteX46" fmla="*/ 2416629 w 3317966"/>
              <a:gd name="connsiteY46" fmla="*/ 248194 h 4116655"/>
              <a:gd name="connsiteX47" fmla="*/ 2521132 w 3317966"/>
              <a:gd name="connsiteY47" fmla="*/ 274320 h 4116655"/>
              <a:gd name="connsiteX48" fmla="*/ 2573383 w 3317966"/>
              <a:gd name="connsiteY48" fmla="*/ 287383 h 4116655"/>
              <a:gd name="connsiteX49" fmla="*/ 2704012 w 3317966"/>
              <a:gd name="connsiteY49" fmla="*/ 326571 h 4116655"/>
              <a:gd name="connsiteX50" fmla="*/ 2782389 w 3317966"/>
              <a:gd name="connsiteY50" fmla="*/ 378823 h 4116655"/>
              <a:gd name="connsiteX51" fmla="*/ 2821577 w 3317966"/>
              <a:gd name="connsiteY51" fmla="*/ 404949 h 4116655"/>
              <a:gd name="connsiteX52" fmla="*/ 2860766 w 3317966"/>
              <a:gd name="connsiteY52" fmla="*/ 509451 h 4116655"/>
              <a:gd name="connsiteX53" fmla="*/ 2873829 w 3317966"/>
              <a:gd name="connsiteY53" fmla="*/ 561703 h 4116655"/>
              <a:gd name="connsiteX54" fmla="*/ 2886892 w 3317966"/>
              <a:gd name="connsiteY54" fmla="*/ 600891 h 4116655"/>
              <a:gd name="connsiteX55" fmla="*/ 2899955 w 3317966"/>
              <a:gd name="connsiteY55" fmla="*/ 666206 h 4116655"/>
              <a:gd name="connsiteX56" fmla="*/ 2926080 w 3317966"/>
              <a:gd name="connsiteY56" fmla="*/ 744583 h 4116655"/>
              <a:gd name="connsiteX57" fmla="*/ 2965269 w 3317966"/>
              <a:gd name="connsiteY57" fmla="*/ 770709 h 4116655"/>
              <a:gd name="connsiteX58" fmla="*/ 3017520 w 3317966"/>
              <a:gd name="connsiteY58" fmla="*/ 809897 h 4116655"/>
              <a:gd name="connsiteX59" fmla="*/ 3095897 w 3317966"/>
              <a:gd name="connsiteY59" fmla="*/ 849086 h 4116655"/>
              <a:gd name="connsiteX60" fmla="*/ 3174275 w 3317966"/>
              <a:gd name="connsiteY60" fmla="*/ 901337 h 4116655"/>
              <a:gd name="connsiteX61" fmla="*/ 3252652 w 3317966"/>
              <a:gd name="connsiteY61" fmla="*/ 979714 h 4116655"/>
              <a:gd name="connsiteX62" fmla="*/ 3317966 w 3317966"/>
              <a:gd name="connsiteY62" fmla="*/ 1058091 h 4116655"/>
              <a:gd name="connsiteX63" fmla="*/ 3304903 w 3317966"/>
              <a:gd name="connsiteY63" fmla="*/ 2573383 h 4116655"/>
              <a:gd name="connsiteX64" fmla="*/ 3278777 w 3317966"/>
              <a:gd name="connsiteY64" fmla="*/ 2625634 h 4116655"/>
              <a:gd name="connsiteX65" fmla="*/ 3213463 w 3317966"/>
              <a:gd name="connsiteY65" fmla="*/ 2730137 h 4116655"/>
              <a:gd name="connsiteX66" fmla="*/ 3200400 w 3317966"/>
              <a:gd name="connsiteY66" fmla="*/ 2795451 h 4116655"/>
              <a:gd name="connsiteX67" fmla="*/ 3174275 w 3317966"/>
              <a:gd name="connsiteY67" fmla="*/ 2873829 h 4116655"/>
              <a:gd name="connsiteX68" fmla="*/ 3161212 w 3317966"/>
              <a:gd name="connsiteY68" fmla="*/ 2926080 h 4116655"/>
              <a:gd name="connsiteX69" fmla="*/ 3135086 w 3317966"/>
              <a:gd name="connsiteY69" fmla="*/ 3004457 h 4116655"/>
              <a:gd name="connsiteX70" fmla="*/ 3095897 w 3317966"/>
              <a:gd name="connsiteY70" fmla="*/ 3122023 h 4116655"/>
              <a:gd name="connsiteX71" fmla="*/ 3069772 w 3317966"/>
              <a:gd name="connsiteY71" fmla="*/ 3200400 h 4116655"/>
              <a:gd name="connsiteX72" fmla="*/ 3043646 w 3317966"/>
              <a:gd name="connsiteY72" fmla="*/ 3252651 h 4116655"/>
              <a:gd name="connsiteX73" fmla="*/ 2991395 w 3317966"/>
              <a:gd name="connsiteY73" fmla="*/ 3344091 h 4116655"/>
              <a:gd name="connsiteX74" fmla="*/ 2978332 w 3317966"/>
              <a:gd name="connsiteY74" fmla="*/ 3396343 h 4116655"/>
              <a:gd name="connsiteX75" fmla="*/ 2913017 w 3317966"/>
              <a:gd name="connsiteY75" fmla="*/ 3500846 h 4116655"/>
              <a:gd name="connsiteX76" fmla="*/ 2886892 w 3317966"/>
              <a:gd name="connsiteY76" fmla="*/ 3540034 h 4116655"/>
              <a:gd name="connsiteX77" fmla="*/ 2860766 w 3317966"/>
              <a:gd name="connsiteY77" fmla="*/ 3592286 h 4116655"/>
              <a:gd name="connsiteX78" fmla="*/ 2821577 w 3317966"/>
              <a:gd name="connsiteY78" fmla="*/ 3631474 h 4116655"/>
              <a:gd name="connsiteX79" fmla="*/ 2769326 w 3317966"/>
              <a:gd name="connsiteY79" fmla="*/ 3722914 h 4116655"/>
              <a:gd name="connsiteX80" fmla="*/ 2717075 w 3317966"/>
              <a:gd name="connsiteY80" fmla="*/ 3775166 h 4116655"/>
              <a:gd name="connsiteX81" fmla="*/ 2664823 w 3317966"/>
              <a:gd name="connsiteY81" fmla="*/ 3853543 h 4116655"/>
              <a:gd name="connsiteX82" fmla="*/ 2560320 w 3317966"/>
              <a:gd name="connsiteY82" fmla="*/ 3944983 h 4116655"/>
              <a:gd name="connsiteX83" fmla="*/ 2508069 w 3317966"/>
              <a:gd name="connsiteY83" fmla="*/ 3958046 h 4116655"/>
              <a:gd name="connsiteX84" fmla="*/ 2468880 w 3317966"/>
              <a:gd name="connsiteY84" fmla="*/ 3971109 h 4116655"/>
              <a:gd name="connsiteX85" fmla="*/ 2364377 w 3317966"/>
              <a:gd name="connsiteY85" fmla="*/ 3997234 h 4116655"/>
              <a:gd name="connsiteX86" fmla="*/ 2325189 w 3317966"/>
              <a:gd name="connsiteY86" fmla="*/ 4010297 h 4116655"/>
              <a:gd name="connsiteX87" fmla="*/ 2220686 w 3317966"/>
              <a:gd name="connsiteY87" fmla="*/ 4049486 h 4116655"/>
              <a:gd name="connsiteX88" fmla="*/ 2116183 w 3317966"/>
              <a:gd name="connsiteY88" fmla="*/ 4075611 h 4116655"/>
              <a:gd name="connsiteX89" fmla="*/ 2063932 w 3317966"/>
              <a:gd name="connsiteY89" fmla="*/ 4101737 h 4116655"/>
              <a:gd name="connsiteX90" fmla="*/ 1698172 w 3317966"/>
              <a:gd name="connsiteY90" fmla="*/ 4101737 h 4116655"/>
              <a:gd name="connsiteX91" fmla="*/ 1619795 w 3317966"/>
              <a:gd name="connsiteY91" fmla="*/ 4075611 h 4116655"/>
              <a:gd name="connsiteX92" fmla="*/ 1554480 w 3317966"/>
              <a:gd name="connsiteY92" fmla="*/ 4049486 h 4116655"/>
              <a:gd name="connsiteX93" fmla="*/ 1489166 w 3317966"/>
              <a:gd name="connsiteY93" fmla="*/ 4036423 h 4116655"/>
              <a:gd name="connsiteX94" fmla="*/ 1345475 w 3317966"/>
              <a:gd name="connsiteY94" fmla="*/ 3984171 h 4116655"/>
              <a:gd name="connsiteX95" fmla="*/ 1267097 w 3317966"/>
              <a:gd name="connsiteY95" fmla="*/ 3958046 h 4116655"/>
              <a:gd name="connsiteX96" fmla="*/ 1175657 w 3317966"/>
              <a:gd name="connsiteY96" fmla="*/ 3905794 h 4116655"/>
              <a:gd name="connsiteX97" fmla="*/ 1123406 w 3317966"/>
              <a:gd name="connsiteY97" fmla="*/ 3892731 h 4116655"/>
              <a:gd name="connsiteX98" fmla="*/ 992777 w 3317966"/>
              <a:gd name="connsiteY98" fmla="*/ 3788229 h 4116655"/>
              <a:gd name="connsiteX99" fmla="*/ 836023 w 3317966"/>
              <a:gd name="connsiteY99" fmla="*/ 3683726 h 4116655"/>
              <a:gd name="connsiteX100" fmla="*/ 731520 w 3317966"/>
              <a:gd name="connsiteY100" fmla="*/ 3579223 h 4116655"/>
              <a:gd name="connsiteX101" fmla="*/ 627017 w 3317966"/>
              <a:gd name="connsiteY101" fmla="*/ 3500846 h 4116655"/>
              <a:gd name="connsiteX102" fmla="*/ 548640 w 3317966"/>
              <a:gd name="connsiteY102" fmla="*/ 3409406 h 4116655"/>
              <a:gd name="connsiteX103" fmla="*/ 509452 w 3317966"/>
              <a:gd name="connsiteY103" fmla="*/ 3383280 h 4116655"/>
              <a:gd name="connsiteX104" fmla="*/ 444137 w 3317966"/>
              <a:gd name="connsiteY104" fmla="*/ 3291840 h 4116655"/>
              <a:gd name="connsiteX105" fmla="*/ 404949 w 3317966"/>
              <a:gd name="connsiteY105" fmla="*/ 3252651 h 4116655"/>
              <a:gd name="connsiteX106" fmla="*/ 339635 w 3317966"/>
              <a:gd name="connsiteY106" fmla="*/ 3161211 h 4116655"/>
              <a:gd name="connsiteX107" fmla="*/ 326572 w 3317966"/>
              <a:gd name="connsiteY107" fmla="*/ 3108960 h 4116655"/>
              <a:gd name="connsiteX108" fmla="*/ 209006 w 3317966"/>
              <a:gd name="connsiteY108" fmla="*/ 2769326 h 4116655"/>
              <a:gd name="connsiteX109" fmla="*/ 195943 w 3317966"/>
              <a:gd name="connsiteY109" fmla="*/ 2704011 h 4116655"/>
              <a:gd name="connsiteX110" fmla="*/ 195943 w 3317966"/>
              <a:gd name="connsiteY110" fmla="*/ 2233749 h 4116655"/>
              <a:gd name="connsiteX111" fmla="*/ 169817 w 3317966"/>
              <a:gd name="connsiteY111" fmla="*/ 2155371 h 4116655"/>
              <a:gd name="connsiteX112" fmla="*/ 182880 w 3317966"/>
              <a:gd name="connsiteY112" fmla="*/ 2037806 h 4116655"/>
              <a:gd name="connsiteX113" fmla="*/ 209006 w 3317966"/>
              <a:gd name="connsiteY113" fmla="*/ 1998617 h 4116655"/>
              <a:gd name="connsiteX114" fmla="*/ 222069 w 3317966"/>
              <a:gd name="connsiteY114" fmla="*/ 1959429 h 4116655"/>
              <a:gd name="connsiteX115" fmla="*/ 235132 w 3317966"/>
              <a:gd name="connsiteY115" fmla="*/ 1828800 h 4116655"/>
              <a:gd name="connsiteX116" fmla="*/ 261257 w 3317966"/>
              <a:gd name="connsiteY116" fmla="*/ 1789611 h 4116655"/>
              <a:gd name="connsiteX117" fmla="*/ 287383 w 3317966"/>
              <a:gd name="connsiteY117" fmla="*/ 1828800 h 411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966" h="4116655">
                <a:moveTo>
                  <a:pt x="287383" y="1828800"/>
                </a:moveTo>
                <a:lnTo>
                  <a:pt x="287383" y="1828800"/>
                </a:lnTo>
                <a:cubicBezTo>
                  <a:pt x="226423" y="1706880"/>
                  <a:pt x="163972" y="1585694"/>
                  <a:pt x="104503" y="1463040"/>
                </a:cubicBezTo>
                <a:cubicBezTo>
                  <a:pt x="94273" y="1441941"/>
                  <a:pt x="85115" y="1420186"/>
                  <a:pt x="78377" y="1397726"/>
                </a:cubicBezTo>
                <a:cubicBezTo>
                  <a:pt x="71997" y="1376460"/>
                  <a:pt x="70700" y="1353951"/>
                  <a:pt x="65315" y="1332411"/>
                </a:cubicBezTo>
                <a:cubicBezTo>
                  <a:pt x="61976" y="1319053"/>
                  <a:pt x="56035" y="1306462"/>
                  <a:pt x="52252" y="1293223"/>
                </a:cubicBezTo>
                <a:cubicBezTo>
                  <a:pt x="47320" y="1275960"/>
                  <a:pt x="44348" y="1258167"/>
                  <a:pt x="39189" y="1240971"/>
                </a:cubicBezTo>
                <a:cubicBezTo>
                  <a:pt x="31276" y="1214594"/>
                  <a:pt x="21772" y="1188720"/>
                  <a:pt x="13063" y="1162594"/>
                </a:cubicBezTo>
                <a:lnTo>
                  <a:pt x="0" y="1123406"/>
                </a:lnTo>
                <a:cubicBezTo>
                  <a:pt x="4354" y="1062446"/>
                  <a:pt x="2442" y="1000711"/>
                  <a:pt x="13063" y="940526"/>
                </a:cubicBezTo>
                <a:cubicBezTo>
                  <a:pt x="15791" y="925065"/>
                  <a:pt x="32168" y="915379"/>
                  <a:pt x="39189" y="901337"/>
                </a:cubicBezTo>
                <a:cubicBezTo>
                  <a:pt x="64608" y="850500"/>
                  <a:pt x="40205" y="868489"/>
                  <a:pt x="65315" y="809897"/>
                </a:cubicBezTo>
                <a:cubicBezTo>
                  <a:pt x="71499" y="795467"/>
                  <a:pt x="83651" y="784340"/>
                  <a:pt x="91440" y="770709"/>
                </a:cubicBezTo>
                <a:cubicBezTo>
                  <a:pt x="171772" y="630127"/>
                  <a:pt x="42003" y="831802"/>
                  <a:pt x="169817" y="640080"/>
                </a:cubicBezTo>
                <a:cubicBezTo>
                  <a:pt x="169824" y="640069"/>
                  <a:pt x="222061" y="561714"/>
                  <a:pt x="222069" y="561703"/>
                </a:cubicBezTo>
                <a:cubicBezTo>
                  <a:pt x="235132" y="544286"/>
                  <a:pt x="246693" y="525634"/>
                  <a:pt x="261257" y="509451"/>
                </a:cubicBezTo>
                <a:cubicBezTo>
                  <a:pt x="413690" y="340081"/>
                  <a:pt x="282143" y="485515"/>
                  <a:pt x="378823" y="404949"/>
                </a:cubicBezTo>
                <a:cubicBezTo>
                  <a:pt x="393015" y="393122"/>
                  <a:pt x="403820" y="377587"/>
                  <a:pt x="418012" y="365760"/>
                </a:cubicBezTo>
                <a:cubicBezTo>
                  <a:pt x="474165" y="318965"/>
                  <a:pt x="437475" y="356028"/>
                  <a:pt x="496389" y="326571"/>
                </a:cubicBezTo>
                <a:cubicBezTo>
                  <a:pt x="510431" y="319550"/>
                  <a:pt x="521535" y="307467"/>
                  <a:pt x="535577" y="300446"/>
                </a:cubicBezTo>
                <a:cubicBezTo>
                  <a:pt x="547893" y="294288"/>
                  <a:pt x="562110" y="292807"/>
                  <a:pt x="574766" y="287383"/>
                </a:cubicBezTo>
                <a:cubicBezTo>
                  <a:pt x="592664" y="279712"/>
                  <a:pt x="608937" y="268489"/>
                  <a:pt x="627017" y="261257"/>
                </a:cubicBezTo>
                <a:cubicBezTo>
                  <a:pt x="652586" y="251029"/>
                  <a:pt x="680229" y="246316"/>
                  <a:pt x="705395" y="235131"/>
                </a:cubicBezTo>
                <a:cubicBezTo>
                  <a:pt x="719741" y="228755"/>
                  <a:pt x="729883" y="214518"/>
                  <a:pt x="744583" y="209006"/>
                </a:cubicBezTo>
                <a:cubicBezTo>
                  <a:pt x="765372" y="201210"/>
                  <a:pt x="788357" y="201328"/>
                  <a:pt x="809897" y="195943"/>
                </a:cubicBezTo>
                <a:cubicBezTo>
                  <a:pt x="823255" y="192603"/>
                  <a:pt x="835846" y="186663"/>
                  <a:pt x="849086" y="182880"/>
                </a:cubicBezTo>
                <a:cubicBezTo>
                  <a:pt x="866348" y="177948"/>
                  <a:pt x="884075" y="174749"/>
                  <a:pt x="901337" y="169817"/>
                </a:cubicBezTo>
                <a:cubicBezTo>
                  <a:pt x="914577" y="166034"/>
                  <a:pt x="927286" y="160537"/>
                  <a:pt x="940526" y="156754"/>
                </a:cubicBezTo>
                <a:cubicBezTo>
                  <a:pt x="957788" y="151822"/>
                  <a:pt x="975515" y="148623"/>
                  <a:pt x="992777" y="143691"/>
                </a:cubicBezTo>
                <a:cubicBezTo>
                  <a:pt x="1006017" y="139908"/>
                  <a:pt x="1018726" y="134412"/>
                  <a:pt x="1031966" y="130629"/>
                </a:cubicBezTo>
                <a:cubicBezTo>
                  <a:pt x="1049228" y="125697"/>
                  <a:pt x="1067407" y="123870"/>
                  <a:pt x="1084217" y="117566"/>
                </a:cubicBezTo>
                <a:cubicBezTo>
                  <a:pt x="1205722" y="72001"/>
                  <a:pt x="1055289" y="104970"/>
                  <a:pt x="1214846" y="78377"/>
                </a:cubicBezTo>
                <a:cubicBezTo>
                  <a:pt x="1236617" y="69668"/>
                  <a:pt x="1257700" y="58989"/>
                  <a:pt x="1280160" y="52251"/>
                </a:cubicBezTo>
                <a:cubicBezTo>
                  <a:pt x="1338836" y="34649"/>
                  <a:pt x="1439902" y="30605"/>
                  <a:pt x="1489166" y="26126"/>
                </a:cubicBezTo>
                <a:cubicBezTo>
                  <a:pt x="1510402" y="21879"/>
                  <a:pt x="1616144" y="0"/>
                  <a:pt x="1632857" y="0"/>
                </a:cubicBezTo>
                <a:cubicBezTo>
                  <a:pt x="1689630" y="0"/>
                  <a:pt x="1746069" y="8709"/>
                  <a:pt x="1802675" y="13063"/>
                </a:cubicBezTo>
                <a:cubicBezTo>
                  <a:pt x="1815738" y="17417"/>
                  <a:pt x="1828361" y="23426"/>
                  <a:pt x="1841863" y="26126"/>
                </a:cubicBezTo>
                <a:cubicBezTo>
                  <a:pt x="1872055" y="32164"/>
                  <a:pt x="1903812" y="30342"/>
                  <a:pt x="1933303" y="39189"/>
                </a:cubicBezTo>
                <a:cubicBezTo>
                  <a:pt x="1948340" y="43700"/>
                  <a:pt x="1957792" y="59802"/>
                  <a:pt x="1972492" y="65314"/>
                </a:cubicBezTo>
                <a:cubicBezTo>
                  <a:pt x="1993281" y="73110"/>
                  <a:pt x="2016132" y="73561"/>
                  <a:pt x="2037806" y="78377"/>
                </a:cubicBezTo>
                <a:cubicBezTo>
                  <a:pt x="2055332" y="82272"/>
                  <a:pt x="2073247" y="85136"/>
                  <a:pt x="2090057" y="91440"/>
                </a:cubicBezTo>
                <a:cubicBezTo>
                  <a:pt x="2108290" y="98278"/>
                  <a:pt x="2124410" y="109895"/>
                  <a:pt x="2142309" y="117566"/>
                </a:cubicBezTo>
                <a:cubicBezTo>
                  <a:pt x="2154965" y="122990"/>
                  <a:pt x="2169181" y="124471"/>
                  <a:pt x="2181497" y="130629"/>
                </a:cubicBezTo>
                <a:cubicBezTo>
                  <a:pt x="2282785" y="181273"/>
                  <a:pt x="2161375" y="136984"/>
                  <a:pt x="2259875" y="169817"/>
                </a:cubicBezTo>
                <a:cubicBezTo>
                  <a:pt x="2272938" y="178526"/>
                  <a:pt x="2284717" y="189567"/>
                  <a:pt x="2299063" y="195943"/>
                </a:cubicBezTo>
                <a:cubicBezTo>
                  <a:pt x="2324228" y="207128"/>
                  <a:pt x="2354526" y="206794"/>
                  <a:pt x="2377440" y="222069"/>
                </a:cubicBezTo>
                <a:cubicBezTo>
                  <a:pt x="2390503" y="230777"/>
                  <a:pt x="2401875" y="242829"/>
                  <a:pt x="2416629" y="248194"/>
                </a:cubicBezTo>
                <a:cubicBezTo>
                  <a:pt x="2450374" y="260465"/>
                  <a:pt x="2486298" y="265611"/>
                  <a:pt x="2521132" y="274320"/>
                </a:cubicBezTo>
                <a:cubicBezTo>
                  <a:pt x="2538549" y="278674"/>
                  <a:pt x="2557325" y="279354"/>
                  <a:pt x="2573383" y="287383"/>
                </a:cubicBezTo>
                <a:cubicBezTo>
                  <a:pt x="2649325" y="325354"/>
                  <a:pt x="2606427" y="310308"/>
                  <a:pt x="2704012" y="326571"/>
                </a:cubicBezTo>
                <a:lnTo>
                  <a:pt x="2782389" y="378823"/>
                </a:lnTo>
                <a:lnTo>
                  <a:pt x="2821577" y="404949"/>
                </a:lnTo>
                <a:cubicBezTo>
                  <a:pt x="2855108" y="539072"/>
                  <a:pt x="2809533" y="372830"/>
                  <a:pt x="2860766" y="509451"/>
                </a:cubicBezTo>
                <a:cubicBezTo>
                  <a:pt x="2867070" y="526261"/>
                  <a:pt x="2868897" y="544440"/>
                  <a:pt x="2873829" y="561703"/>
                </a:cubicBezTo>
                <a:cubicBezTo>
                  <a:pt x="2877612" y="574942"/>
                  <a:pt x="2883552" y="587533"/>
                  <a:pt x="2886892" y="600891"/>
                </a:cubicBezTo>
                <a:cubicBezTo>
                  <a:pt x="2892277" y="622431"/>
                  <a:pt x="2894113" y="644785"/>
                  <a:pt x="2899955" y="666206"/>
                </a:cubicBezTo>
                <a:cubicBezTo>
                  <a:pt x="2907201" y="692774"/>
                  <a:pt x="2903166" y="729307"/>
                  <a:pt x="2926080" y="744583"/>
                </a:cubicBezTo>
                <a:cubicBezTo>
                  <a:pt x="2939143" y="753292"/>
                  <a:pt x="2952494" y="761584"/>
                  <a:pt x="2965269" y="770709"/>
                </a:cubicBezTo>
                <a:cubicBezTo>
                  <a:pt x="2982985" y="783363"/>
                  <a:pt x="2998851" y="798696"/>
                  <a:pt x="3017520" y="809897"/>
                </a:cubicBezTo>
                <a:cubicBezTo>
                  <a:pt x="3042567" y="824925"/>
                  <a:pt x="3071593" y="832884"/>
                  <a:pt x="3095897" y="849086"/>
                </a:cubicBezTo>
                <a:cubicBezTo>
                  <a:pt x="3193746" y="914318"/>
                  <a:pt x="3081095" y="870277"/>
                  <a:pt x="3174275" y="901337"/>
                </a:cubicBezTo>
                <a:cubicBezTo>
                  <a:pt x="3200401" y="927463"/>
                  <a:pt x="3232158" y="948972"/>
                  <a:pt x="3252652" y="979714"/>
                </a:cubicBezTo>
                <a:cubicBezTo>
                  <a:pt x="3289024" y="1034274"/>
                  <a:pt x="3267676" y="1007802"/>
                  <a:pt x="3317966" y="1058091"/>
                </a:cubicBezTo>
                <a:cubicBezTo>
                  <a:pt x="3313612" y="1563188"/>
                  <a:pt x="3317527" y="2068425"/>
                  <a:pt x="3304903" y="2573383"/>
                </a:cubicBezTo>
                <a:cubicBezTo>
                  <a:pt x="3304416" y="2592850"/>
                  <a:pt x="3286686" y="2607839"/>
                  <a:pt x="3278777" y="2625634"/>
                </a:cubicBezTo>
                <a:cubicBezTo>
                  <a:pt x="3239193" y="2714700"/>
                  <a:pt x="3274432" y="2669170"/>
                  <a:pt x="3213463" y="2730137"/>
                </a:cubicBezTo>
                <a:cubicBezTo>
                  <a:pt x="3209109" y="2751908"/>
                  <a:pt x="3206242" y="2774031"/>
                  <a:pt x="3200400" y="2795451"/>
                </a:cubicBezTo>
                <a:cubicBezTo>
                  <a:pt x="3193154" y="2822020"/>
                  <a:pt x="3182188" y="2847451"/>
                  <a:pt x="3174275" y="2873829"/>
                </a:cubicBezTo>
                <a:cubicBezTo>
                  <a:pt x="3169116" y="2891025"/>
                  <a:pt x="3166371" y="2908884"/>
                  <a:pt x="3161212" y="2926080"/>
                </a:cubicBezTo>
                <a:cubicBezTo>
                  <a:pt x="3153299" y="2952457"/>
                  <a:pt x="3142999" y="2978080"/>
                  <a:pt x="3135086" y="3004457"/>
                </a:cubicBezTo>
                <a:cubicBezTo>
                  <a:pt x="3084141" y="3174272"/>
                  <a:pt x="3170740" y="2916204"/>
                  <a:pt x="3095897" y="3122023"/>
                </a:cubicBezTo>
                <a:cubicBezTo>
                  <a:pt x="3086486" y="3147904"/>
                  <a:pt x="3082088" y="3175769"/>
                  <a:pt x="3069772" y="3200400"/>
                </a:cubicBezTo>
                <a:cubicBezTo>
                  <a:pt x="3061063" y="3217817"/>
                  <a:pt x="3053307" y="3235744"/>
                  <a:pt x="3043646" y="3252651"/>
                </a:cubicBezTo>
                <a:cubicBezTo>
                  <a:pt x="3016083" y="3300886"/>
                  <a:pt x="3012926" y="3286674"/>
                  <a:pt x="2991395" y="3344091"/>
                </a:cubicBezTo>
                <a:cubicBezTo>
                  <a:pt x="2985091" y="3360901"/>
                  <a:pt x="2986361" y="3380285"/>
                  <a:pt x="2978332" y="3396343"/>
                </a:cubicBezTo>
                <a:cubicBezTo>
                  <a:pt x="2959961" y="3433085"/>
                  <a:pt x="2935071" y="3466190"/>
                  <a:pt x="2913017" y="3500846"/>
                </a:cubicBezTo>
                <a:cubicBezTo>
                  <a:pt x="2904588" y="3514091"/>
                  <a:pt x="2893913" y="3525992"/>
                  <a:pt x="2886892" y="3540034"/>
                </a:cubicBezTo>
                <a:cubicBezTo>
                  <a:pt x="2878183" y="3557451"/>
                  <a:pt x="2872085" y="3576440"/>
                  <a:pt x="2860766" y="3592286"/>
                </a:cubicBezTo>
                <a:cubicBezTo>
                  <a:pt x="2850028" y="3607319"/>
                  <a:pt x="2834640" y="3618411"/>
                  <a:pt x="2821577" y="3631474"/>
                </a:cubicBezTo>
                <a:cubicBezTo>
                  <a:pt x="2806749" y="3661131"/>
                  <a:pt x="2791486" y="3697061"/>
                  <a:pt x="2769326" y="3722914"/>
                </a:cubicBezTo>
                <a:cubicBezTo>
                  <a:pt x="2753296" y="3741616"/>
                  <a:pt x="2734492" y="3757749"/>
                  <a:pt x="2717075" y="3775166"/>
                </a:cubicBezTo>
                <a:cubicBezTo>
                  <a:pt x="2694118" y="3844034"/>
                  <a:pt x="2719184" y="3788310"/>
                  <a:pt x="2664823" y="3853543"/>
                </a:cubicBezTo>
                <a:cubicBezTo>
                  <a:pt x="2627583" y="3898231"/>
                  <a:pt x="2639153" y="3925274"/>
                  <a:pt x="2560320" y="3944983"/>
                </a:cubicBezTo>
                <a:cubicBezTo>
                  <a:pt x="2542903" y="3949337"/>
                  <a:pt x="2525331" y="3953114"/>
                  <a:pt x="2508069" y="3958046"/>
                </a:cubicBezTo>
                <a:cubicBezTo>
                  <a:pt x="2494829" y="3961829"/>
                  <a:pt x="2482164" y="3967486"/>
                  <a:pt x="2468880" y="3971109"/>
                </a:cubicBezTo>
                <a:cubicBezTo>
                  <a:pt x="2434239" y="3980556"/>
                  <a:pt x="2399018" y="3987787"/>
                  <a:pt x="2364377" y="3997234"/>
                </a:cubicBezTo>
                <a:cubicBezTo>
                  <a:pt x="2351093" y="4000857"/>
                  <a:pt x="2337505" y="4004139"/>
                  <a:pt x="2325189" y="4010297"/>
                </a:cubicBezTo>
                <a:cubicBezTo>
                  <a:pt x="2225312" y="4060236"/>
                  <a:pt x="2361094" y="4017085"/>
                  <a:pt x="2220686" y="4049486"/>
                </a:cubicBezTo>
                <a:cubicBezTo>
                  <a:pt x="2185699" y="4057560"/>
                  <a:pt x="2116183" y="4075611"/>
                  <a:pt x="2116183" y="4075611"/>
                </a:cubicBezTo>
                <a:cubicBezTo>
                  <a:pt x="2098766" y="4084320"/>
                  <a:pt x="2082584" y="4096141"/>
                  <a:pt x="2063932" y="4101737"/>
                </a:cubicBezTo>
                <a:cubicBezTo>
                  <a:pt x="1957725" y="4133599"/>
                  <a:pt x="1770312" y="4105016"/>
                  <a:pt x="1698172" y="4101737"/>
                </a:cubicBezTo>
                <a:cubicBezTo>
                  <a:pt x="1672046" y="4093028"/>
                  <a:pt x="1645676" y="4085022"/>
                  <a:pt x="1619795" y="4075611"/>
                </a:cubicBezTo>
                <a:cubicBezTo>
                  <a:pt x="1597758" y="4067598"/>
                  <a:pt x="1576940" y="4056224"/>
                  <a:pt x="1554480" y="4049486"/>
                </a:cubicBezTo>
                <a:cubicBezTo>
                  <a:pt x="1533214" y="4043106"/>
                  <a:pt x="1510937" y="4040777"/>
                  <a:pt x="1489166" y="4036423"/>
                </a:cubicBezTo>
                <a:cubicBezTo>
                  <a:pt x="1400831" y="3992255"/>
                  <a:pt x="1468224" y="4021939"/>
                  <a:pt x="1345475" y="3984171"/>
                </a:cubicBezTo>
                <a:cubicBezTo>
                  <a:pt x="1319154" y="3976072"/>
                  <a:pt x="1267097" y="3958046"/>
                  <a:pt x="1267097" y="3958046"/>
                </a:cubicBezTo>
                <a:cubicBezTo>
                  <a:pt x="1234611" y="3936388"/>
                  <a:pt x="1213541" y="3920001"/>
                  <a:pt x="1175657" y="3905794"/>
                </a:cubicBezTo>
                <a:cubicBezTo>
                  <a:pt x="1158847" y="3899490"/>
                  <a:pt x="1140823" y="3897085"/>
                  <a:pt x="1123406" y="3892731"/>
                </a:cubicBezTo>
                <a:cubicBezTo>
                  <a:pt x="1079863" y="3857897"/>
                  <a:pt x="1039174" y="3819160"/>
                  <a:pt x="992777" y="3788229"/>
                </a:cubicBezTo>
                <a:cubicBezTo>
                  <a:pt x="940526" y="3753395"/>
                  <a:pt x="880428" y="3728131"/>
                  <a:pt x="836023" y="3683726"/>
                </a:cubicBezTo>
                <a:cubicBezTo>
                  <a:pt x="801189" y="3648892"/>
                  <a:pt x="770931" y="3608781"/>
                  <a:pt x="731520" y="3579223"/>
                </a:cubicBezTo>
                <a:cubicBezTo>
                  <a:pt x="696686" y="3553097"/>
                  <a:pt x="653142" y="3535681"/>
                  <a:pt x="627017" y="3500846"/>
                </a:cubicBezTo>
                <a:cubicBezTo>
                  <a:pt x="598183" y="3462400"/>
                  <a:pt x="585033" y="3439734"/>
                  <a:pt x="548640" y="3409406"/>
                </a:cubicBezTo>
                <a:cubicBezTo>
                  <a:pt x="536579" y="3399355"/>
                  <a:pt x="520553" y="3394381"/>
                  <a:pt x="509452" y="3383280"/>
                </a:cubicBezTo>
                <a:cubicBezTo>
                  <a:pt x="462391" y="3336219"/>
                  <a:pt x="481223" y="3336344"/>
                  <a:pt x="444137" y="3291840"/>
                </a:cubicBezTo>
                <a:cubicBezTo>
                  <a:pt x="432311" y="3277648"/>
                  <a:pt x="415687" y="3267684"/>
                  <a:pt x="404949" y="3252651"/>
                </a:cubicBezTo>
                <a:cubicBezTo>
                  <a:pt x="318981" y="3132295"/>
                  <a:pt x="441526" y="3263104"/>
                  <a:pt x="339635" y="3161211"/>
                </a:cubicBezTo>
                <a:cubicBezTo>
                  <a:pt x="335281" y="3143794"/>
                  <a:pt x="332249" y="3125992"/>
                  <a:pt x="326572" y="3108960"/>
                </a:cubicBezTo>
                <a:cubicBezTo>
                  <a:pt x="288687" y="2995306"/>
                  <a:pt x="232501" y="2886802"/>
                  <a:pt x="209006" y="2769326"/>
                </a:cubicBezTo>
                <a:lnTo>
                  <a:pt x="195943" y="2704011"/>
                </a:lnTo>
                <a:cubicBezTo>
                  <a:pt x="207479" y="2507897"/>
                  <a:pt x="220044" y="2434593"/>
                  <a:pt x="195943" y="2233749"/>
                </a:cubicBezTo>
                <a:cubicBezTo>
                  <a:pt x="192662" y="2206406"/>
                  <a:pt x="169817" y="2155371"/>
                  <a:pt x="169817" y="2155371"/>
                </a:cubicBezTo>
                <a:cubicBezTo>
                  <a:pt x="174171" y="2116183"/>
                  <a:pt x="173317" y="2076058"/>
                  <a:pt x="182880" y="2037806"/>
                </a:cubicBezTo>
                <a:cubicBezTo>
                  <a:pt x="186688" y="2022575"/>
                  <a:pt x="201985" y="2012659"/>
                  <a:pt x="209006" y="1998617"/>
                </a:cubicBezTo>
                <a:cubicBezTo>
                  <a:pt x="215164" y="1986301"/>
                  <a:pt x="217715" y="1972492"/>
                  <a:pt x="222069" y="1959429"/>
                </a:cubicBezTo>
                <a:cubicBezTo>
                  <a:pt x="226423" y="1915886"/>
                  <a:pt x="225292" y="1871440"/>
                  <a:pt x="235132" y="1828800"/>
                </a:cubicBezTo>
                <a:cubicBezTo>
                  <a:pt x="238662" y="1813502"/>
                  <a:pt x="245557" y="1789611"/>
                  <a:pt x="261257" y="1789611"/>
                </a:cubicBezTo>
                <a:cubicBezTo>
                  <a:pt x="275027" y="1789611"/>
                  <a:pt x="283029" y="1822269"/>
                  <a:pt x="287383" y="1828800"/>
                </a:cubicBezTo>
                <a:close/>
              </a:path>
            </a:pathLst>
          </a:cu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pole tekstowe 24">
            <a:extLst>
              <a:ext uri="{FF2B5EF4-FFF2-40B4-BE49-F238E27FC236}">
                <a16:creationId xmlns:a16="http://schemas.microsoft.com/office/drawing/2014/main" id="{C10148E3-1DB6-4934-A564-A820365CE830}"/>
              </a:ext>
            </a:extLst>
          </p:cNvPr>
          <p:cNvSpPr txBox="1"/>
          <p:nvPr/>
        </p:nvSpPr>
        <p:spPr>
          <a:xfrm>
            <a:off x="4556543" y="2293291"/>
            <a:ext cx="225721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art using participatory tools</a:t>
            </a:r>
          </a:p>
        </p:txBody>
      </p:sp>
      <p:sp>
        <p:nvSpPr>
          <p:cNvPr id="27" name="Dowolny kształt: kształt 26">
            <a:extLst>
              <a:ext uri="{FF2B5EF4-FFF2-40B4-BE49-F238E27FC236}">
                <a16:creationId xmlns:a16="http://schemas.microsoft.com/office/drawing/2014/main" id="{093BF973-2125-447C-94F8-A400952E3402}"/>
              </a:ext>
            </a:extLst>
          </p:cNvPr>
          <p:cNvSpPr/>
          <p:nvPr/>
        </p:nvSpPr>
        <p:spPr>
          <a:xfrm>
            <a:off x="4771576" y="0"/>
            <a:ext cx="7194001" cy="6296297"/>
          </a:xfrm>
          <a:custGeom>
            <a:avLst/>
            <a:gdLst>
              <a:gd name="connsiteX0" fmla="*/ 2651760 w 6374674"/>
              <a:gd name="connsiteY0" fmla="*/ 1894114 h 5839097"/>
              <a:gd name="connsiteX1" fmla="*/ 2651760 w 6374674"/>
              <a:gd name="connsiteY1" fmla="*/ 1894114 h 5839097"/>
              <a:gd name="connsiteX2" fmla="*/ 2612571 w 6374674"/>
              <a:gd name="connsiteY2" fmla="*/ 1737360 h 5839097"/>
              <a:gd name="connsiteX3" fmla="*/ 2586446 w 6374674"/>
              <a:gd name="connsiteY3" fmla="*/ 1658983 h 5839097"/>
              <a:gd name="connsiteX4" fmla="*/ 2547257 w 6374674"/>
              <a:gd name="connsiteY4" fmla="*/ 1410789 h 5839097"/>
              <a:gd name="connsiteX5" fmla="*/ 2521131 w 6374674"/>
              <a:gd name="connsiteY5" fmla="*/ 1332411 h 5839097"/>
              <a:gd name="connsiteX6" fmla="*/ 2481943 w 6374674"/>
              <a:gd name="connsiteY6" fmla="*/ 1306286 h 5839097"/>
              <a:gd name="connsiteX7" fmla="*/ 2455817 w 6374674"/>
              <a:gd name="connsiteY7" fmla="*/ 1267097 h 5839097"/>
              <a:gd name="connsiteX8" fmla="*/ 2377440 w 6374674"/>
              <a:gd name="connsiteY8" fmla="*/ 1201783 h 5839097"/>
              <a:gd name="connsiteX9" fmla="*/ 2312126 w 6374674"/>
              <a:gd name="connsiteY9" fmla="*/ 1123406 h 5839097"/>
              <a:gd name="connsiteX10" fmla="*/ 2272937 w 6374674"/>
              <a:gd name="connsiteY10" fmla="*/ 1097280 h 5839097"/>
              <a:gd name="connsiteX11" fmla="*/ 2194560 w 6374674"/>
              <a:gd name="connsiteY11" fmla="*/ 1005840 h 5839097"/>
              <a:gd name="connsiteX12" fmla="*/ 2155371 w 6374674"/>
              <a:gd name="connsiteY12" fmla="*/ 979714 h 5839097"/>
              <a:gd name="connsiteX13" fmla="*/ 2129246 w 6374674"/>
              <a:gd name="connsiteY13" fmla="*/ 940526 h 5839097"/>
              <a:gd name="connsiteX14" fmla="*/ 2050868 w 6374674"/>
              <a:gd name="connsiteY14" fmla="*/ 875211 h 5839097"/>
              <a:gd name="connsiteX15" fmla="*/ 2011680 w 6374674"/>
              <a:gd name="connsiteY15" fmla="*/ 862149 h 5839097"/>
              <a:gd name="connsiteX16" fmla="*/ 1998617 w 6374674"/>
              <a:gd name="connsiteY16" fmla="*/ 822960 h 5839097"/>
              <a:gd name="connsiteX17" fmla="*/ 1933303 w 6374674"/>
              <a:gd name="connsiteY17" fmla="*/ 809897 h 5839097"/>
              <a:gd name="connsiteX18" fmla="*/ 1894114 w 6374674"/>
              <a:gd name="connsiteY18" fmla="*/ 796834 h 5839097"/>
              <a:gd name="connsiteX19" fmla="*/ 1841863 w 6374674"/>
              <a:gd name="connsiteY19" fmla="*/ 783771 h 5839097"/>
              <a:gd name="connsiteX20" fmla="*/ 1750423 w 6374674"/>
              <a:gd name="connsiteY20" fmla="*/ 744583 h 5839097"/>
              <a:gd name="connsiteX21" fmla="*/ 1645920 w 6374674"/>
              <a:gd name="connsiteY21" fmla="*/ 679269 h 5839097"/>
              <a:gd name="connsiteX22" fmla="*/ 1606731 w 6374674"/>
              <a:gd name="connsiteY22" fmla="*/ 666206 h 5839097"/>
              <a:gd name="connsiteX23" fmla="*/ 1528354 w 6374674"/>
              <a:gd name="connsiteY23" fmla="*/ 613954 h 5839097"/>
              <a:gd name="connsiteX24" fmla="*/ 1489166 w 6374674"/>
              <a:gd name="connsiteY24" fmla="*/ 587829 h 5839097"/>
              <a:gd name="connsiteX25" fmla="*/ 1463040 w 6374674"/>
              <a:gd name="connsiteY25" fmla="*/ 548640 h 5839097"/>
              <a:gd name="connsiteX26" fmla="*/ 1423851 w 6374674"/>
              <a:gd name="connsiteY26" fmla="*/ 509451 h 5839097"/>
              <a:gd name="connsiteX27" fmla="*/ 1410788 w 6374674"/>
              <a:gd name="connsiteY27" fmla="*/ 470263 h 5839097"/>
              <a:gd name="connsiteX28" fmla="*/ 1436914 w 6374674"/>
              <a:gd name="connsiteY28" fmla="*/ 404949 h 5839097"/>
              <a:gd name="connsiteX29" fmla="*/ 1567543 w 6374674"/>
              <a:gd name="connsiteY29" fmla="*/ 287383 h 5839097"/>
              <a:gd name="connsiteX30" fmla="*/ 1606731 w 6374674"/>
              <a:gd name="connsiteY30" fmla="*/ 248194 h 5839097"/>
              <a:gd name="connsiteX31" fmla="*/ 1737360 w 6374674"/>
              <a:gd name="connsiteY31" fmla="*/ 169817 h 5839097"/>
              <a:gd name="connsiteX32" fmla="*/ 1867988 w 6374674"/>
              <a:gd name="connsiteY32" fmla="*/ 78377 h 5839097"/>
              <a:gd name="connsiteX33" fmla="*/ 1959428 w 6374674"/>
              <a:gd name="connsiteY33" fmla="*/ 52251 h 5839097"/>
              <a:gd name="connsiteX34" fmla="*/ 1998617 w 6374674"/>
              <a:gd name="connsiteY34" fmla="*/ 26126 h 5839097"/>
              <a:gd name="connsiteX35" fmla="*/ 2076994 w 6374674"/>
              <a:gd name="connsiteY35" fmla="*/ 0 h 5839097"/>
              <a:gd name="connsiteX36" fmla="*/ 2821577 w 6374674"/>
              <a:gd name="connsiteY36" fmla="*/ 13063 h 5839097"/>
              <a:gd name="connsiteX37" fmla="*/ 2952206 w 6374674"/>
              <a:gd name="connsiteY37" fmla="*/ 26126 h 5839097"/>
              <a:gd name="connsiteX38" fmla="*/ 3161211 w 6374674"/>
              <a:gd name="connsiteY38" fmla="*/ 39189 h 5839097"/>
              <a:gd name="connsiteX39" fmla="*/ 3317966 w 6374674"/>
              <a:gd name="connsiteY39" fmla="*/ 65314 h 5839097"/>
              <a:gd name="connsiteX40" fmla="*/ 3409406 w 6374674"/>
              <a:gd name="connsiteY40" fmla="*/ 91440 h 5839097"/>
              <a:gd name="connsiteX41" fmla="*/ 3788228 w 6374674"/>
              <a:gd name="connsiteY41" fmla="*/ 104503 h 5839097"/>
              <a:gd name="connsiteX42" fmla="*/ 5094514 w 6374674"/>
              <a:gd name="connsiteY42" fmla="*/ 130629 h 5839097"/>
              <a:gd name="connsiteX43" fmla="*/ 5133703 w 6374674"/>
              <a:gd name="connsiteY43" fmla="*/ 156754 h 5839097"/>
              <a:gd name="connsiteX44" fmla="*/ 5199017 w 6374674"/>
              <a:gd name="connsiteY44" fmla="*/ 182880 h 5839097"/>
              <a:gd name="connsiteX45" fmla="*/ 5303520 w 6374674"/>
              <a:gd name="connsiteY45" fmla="*/ 261257 h 5839097"/>
              <a:gd name="connsiteX46" fmla="*/ 5342708 w 6374674"/>
              <a:gd name="connsiteY46" fmla="*/ 287383 h 5839097"/>
              <a:gd name="connsiteX47" fmla="*/ 5421086 w 6374674"/>
              <a:gd name="connsiteY47" fmla="*/ 365760 h 5839097"/>
              <a:gd name="connsiteX48" fmla="*/ 5460274 w 6374674"/>
              <a:gd name="connsiteY48" fmla="*/ 404949 h 5839097"/>
              <a:gd name="connsiteX49" fmla="*/ 5499463 w 6374674"/>
              <a:gd name="connsiteY49" fmla="*/ 431074 h 5839097"/>
              <a:gd name="connsiteX50" fmla="*/ 5551714 w 6374674"/>
              <a:gd name="connsiteY50" fmla="*/ 561703 h 5839097"/>
              <a:gd name="connsiteX51" fmla="*/ 5590903 w 6374674"/>
              <a:gd name="connsiteY51" fmla="*/ 600891 h 5839097"/>
              <a:gd name="connsiteX52" fmla="*/ 5617028 w 6374674"/>
              <a:gd name="connsiteY52" fmla="*/ 653143 h 5839097"/>
              <a:gd name="connsiteX53" fmla="*/ 5643154 w 6374674"/>
              <a:gd name="connsiteY53" fmla="*/ 692331 h 5839097"/>
              <a:gd name="connsiteX54" fmla="*/ 5695406 w 6374674"/>
              <a:gd name="connsiteY54" fmla="*/ 862149 h 5839097"/>
              <a:gd name="connsiteX55" fmla="*/ 5721531 w 6374674"/>
              <a:gd name="connsiteY55" fmla="*/ 927463 h 5839097"/>
              <a:gd name="connsiteX56" fmla="*/ 5852160 w 6374674"/>
              <a:gd name="connsiteY56" fmla="*/ 1071154 h 5839097"/>
              <a:gd name="connsiteX57" fmla="*/ 5891348 w 6374674"/>
              <a:gd name="connsiteY57" fmla="*/ 1110343 h 5839097"/>
              <a:gd name="connsiteX58" fmla="*/ 5917474 w 6374674"/>
              <a:gd name="connsiteY58" fmla="*/ 1149531 h 5839097"/>
              <a:gd name="connsiteX59" fmla="*/ 5995851 w 6374674"/>
              <a:gd name="connsiteY59" fmla="*/ 1410789 h 5839097"/>
              <a:gd name="connsiteX60" fmla="*/ 6087291 w 6374674"/>
              <a:gd name="connsiteY60" fmla="*/ 1606731 h 5839097"/>
              <a:gd name="connsiteX61" fmla="*/ 6152606 w 6374674"/>
              <a:gd name="connsiteY61" fmla="*/ 1724297 h 5839097"/>
              <a:gd name="connsiteX62" fmla="*/ 6217920 w 6374674"/>
              <a:gd name="connsiteY62" fmla="*/ 1907177 h 5839097"/>
              <a:gd name="connsiteX63" fmla="*/ 6296297 w 6374674"/>
              <a:gd name="connsiteY63" fmla="*/ 2116183 h 5839097"/>
              <a:gd name="connsiteX64" fmla="*/ 6322423 w 6374674"/>
              <a:gd name="connsiteY64" fmla="*/ 2233749 h 5839097"/>
              <a:gd name="connsiteX65" fmla="*/ 6348548 w 6374674"/>
              <a:gd name="connsiteY65" fmla="*/ 2756263 h 5839097"/>
              <a:gd name="connsiteX66" fmla="*/ 6374674 w 6374674"/>
              <a:gd name="connsiteY66" fmla="*/ 2899954 h 5839097"/>
              <a:gd name="connsiteX67" fmla="*/ 6361611 w 6374674"/>
              <a:gd name="connsiteY67" fmla="*/ 3226526 h 5839097"/>
              <a:gd name="connsiteX68" fmla="*/ 6322423 w 6374674"/>
              <a:gd name="connsiteY68" fmla="*/ 3396343 h 5839097"/>
              <a:gd name="connsiteX69" fmla="*/ 6309360 w 6374674"/>
              <a:gd name="connsiteY69" fmla="*/ 3448594 h 5839097"/>
              <a:gd name="connsiteX70" fmla="*/ 6296297 w 6374674"/>
              <a:gd name="connsiteY70" fmla="*/ 3566160 h 5839097"/>
              <a:gd name="connsiteX71" fmla="*/ 6283234 w 6374674"/>
              <a:gd name="connsiteY71" fmla="*/ 3605349 h 5839097"/>
              <a:gd name="connsiteX72" fmla="*/ 6270171 w 6374674"/>
              <a:gd name="connsiteY72" fmla="*/ 3657600 h 5839097"/>
              <a:gd name="connsiteX73" fmla="*/ 6257108 w 6374674"/>
              <a:gd name="connsiteY73" fmla="*/ 3696789 h 5839097"/>
              <a:gd name="connsiteX74" fmla="*/ 6244046 w 6374674"/>
              <a:gd name="connsiteY74" fmla="*/ 3749040 h 5839097"/>
              <a:gd name="connsiteX75" fmla="*/ 6230983 w 6374674"/>
              <a:gd name="connsiteY75" fmla="*/ 3788229 h 5839097"/>
              <a:gd name="connsiteX76" fmla="*/ 6217920 w 6374674"/>
              <a:gd name="connsiteY76" fmla="*/ 3840480 h 5839097"/>
              <a:gd name="connsiteX77" fmla="*/ 6204857 w 6374674"/>
              <a:gd name="connsiteY77" fmla="*/ 3879669 h 5839097"/>
              <a:gd name="connsiteX78" fmla="*/ 6165668 w 6374674"/>
              <a:gd name="connsiteY78" fmla="*/ 3997234 h 5839097"/>
              <a:gd name="connsiteX79" fmla="*/ 6126480 w 6374674"/>
              <a:gd name="connsiteY79" fmla="*/ 4114800 h 5839097"/>
              <a:gd name="connsiteX80" fmla="*/ 6048103 w 6374674"/>
              <a:gd name="connsiteY80" fmla="*/ 4206240 h 5839097"/>
              <a:gd name="connsiteX81" fmla="*/ 5982788 w 6374674"/>
              <a:gd name="connsiteY81" fmla="*/ 4284617 h 5839097"/>
              <a:gd name="connsiteX82" fmla="*/ 5956663 w 6374674"/>
              <a:gd name="connsiteY82" fmla="*/ 4323806 h 5839097"/>
              <a:gd name="connsiteX83" fmla="*/ 5865223 w 6374674"/>
              <a:gd name="connsiteY83" fmla="*/ 4428309 h 5839097"/>
              <a:gd name="connsiteX84" fmla="*/ 5839097 w 6374674"/>
              <a:gd name="connsiteY84" fmla="*/ 4493623 h 5839097"/>
              <a:gd name="connsiteX85" fmla="*/ 5812971 w 6374674"/>
              <a:gd name="connsiteY85" fmla="*/ 4532811 h 5839097"/>
              <a:gd name="connsiteX86" fmla="*/ 5721531 w 6374674"/>
              <a:gd name="connsiteY86" fmla="*/ 4637314 h 5839097"/>
              <a:gd name="connsiteX87" fmla="*/ 5695406 w 6374674"/>
              <a:gd name="connsiteY87" fmla="*/ 4689566 h 5839097"/>
              <a:gd name="connsiteX88" fmla="*/ 5630091 w 6374674"/>
              <a:gd name="connsiteY88" fmla="*/ 4767943 h 5839097"/>
              <a:gd name="connsiteX89" fmla="*/ 5590903 w 6374674"/>
              <a:gd name="connsiteY89" fmla="*/ 4794069 h 5839097"/>
              <a:gd name="connsiteX90" fmla="*/ 5486400 w 6374674"/>
              <a:gd name="connsiteY90" fmla="*/ 4872446 h 5839097"/>
              <a:gd name="connsiteX91" fmla="*/ 5434148 w 6374674"/>
              <a:gd name="connsiteY91" fmla="*/ 4885509 h 5839097"/>
              <a:gd name="connsiteX92" fmla="*/ 5329646 w 6374674"/>
              <a:gd name="connsiteY92" fmla="*/ 4937760 h 5839097"/>
              <a:gd name="connsiteX93" fmla="*/ 5277394 w 6374674"/>
              <a:gd name="connsiteY93" fmla="*/ 4976949 h 5839097"/>
              <a:gd name="connsiteX94" fmla="*/ 5199017 w 6374674"/>
              <a:gd name="connsiteY94" fmla="*/ 4990011 h 5839097"/>
              <a:gd name="connsiteX95" fmla="*/ 5146766 w 6374674"/>
              <a:gd name="connsiteY95" fmla="*/ 5016137 h 5839097"/>
              <a:gd name="connsiteX96" fmla="*/ 5068388 w 6374674"/>
              <a:gd name="connsiteY96" fmla="*/ 5042263 h 5839097"/>
              <a:gd name="connsiteX97" fmla="*/ 5029200 w 6374674"/>
              <a:gd name="connsiteY97" fmla="*/ 5068389 h 5839097"/>
              <a:gd name="connsiteX98" fmla="*/ 4963886 w 6374674"/>
              <a:gd name="connsiteY98" fmla="*/ 5094514 h 5839097"/>
              <a:gd name="connsiteX99" fmla="*/ 4924697 w 6374674"/>
              <a:gd name="connsiteY99" fmla="*/ 5133703 h 5839097"/>
              <a:gd name="connsiteX100" fmla="*/ 4885508 w 6374674"/>
              <a:gd name="connsiteY100" fmla="*/ 5159829 h 5839097"/>
              <a:gd name="connsiteX101" fmla="*/ 4833257 w 6374674"/>
              <a:gd name="connsiteY101" fmla="*/ 5199017 h 5839097"/>
              <a:gd name="connsiteX102" fmla="*/ 4754880 w 6374674"/>
              <a:gd name="connsiteY102" fmla="*/ 5238206 h 5839097"/>
              <a:gd name="connsiteX103" fmla="*/ 4715691 w 6374674"/>
              <a:gd name="connsiteY103" fmla="*/ 5277394 h 5839097"/>
              <a:gd name="connsiteX104" fmla="*/ 4650377 w 6374674"/>
              <a:gd name="connsiteY104" fmla="*/ 5316583 h 5839097"/>
              <a:gd name="connsiteX105" fmla="*/ 4585063 w 6374674"/>
              <a:gd name="connsiteY105" fmla="*/ 5381897 h 5839097"/>
              <a:gd name="connsiteX106" fmla="*/ 4532811 w 6374674"/>
              <a:gd name="connsiteY106" fmla="*/ 5408023 h 5839097"/>
              <a:gd name="connsiteX107" fmla="*/ 4428308 w 6374674"/>
              <a:gd name="connsiteY107" fmla="*/ 5486400 h 5839097"/>
              <a:gd name="connsiteX108" fmla="*/ 4349931 w 6374674"/>
              <a:gd name="connsiteY108" fmla="*/ 5538651 h 5839097"/>
              <a:gd name="connsiteX109" fmla="*/ 4271554 w 6374674"/>
              <a:gd name="connsiteY109" fmla="*/ 5577840 h 5839097"/>
              <a:gd name="connsiteX110" fmla="*/ 4193177 w 6374674"/>
              <a:gd name="connsiteY110" fmla="*/ 5617029 h 5839097"/>
              <a:gd name="connsiteX111" fmla="*/ 4062548 w 6374674"/>
              <a:gd name="connsiteY111" fmla="*/ 5708469 h 5839097"/>
              <a:gd name="connsiteX112" fmla="*/ 4023360 w 6374674"/>
              <a:gd name="connsiteY112" fmla="*/ 5734594 h 5839097"/>
              <a:gd name="connsiteX113" fmla="*/ 3944983 w 6374674"/>
              <a:gd name="connsiteY113" fmla="*/ 5760720 h 5839097"/>
              <a:gd name="connsiteX114" fmla="*/ 3905794 w 6374674"/>
              <a:gd name="connsiteY114" fmla="*/ 5786846 h 5839097"/>
              <a:gd name="connsiteX115" fmla="*/ 3827417 w 6374674"/>
              <a:gd name="connsiteY115" fmla="*/ 5812971 h 5839097"/>
              <a:gd name="connsiteX116" fmla="*/ 3722914 w 6374674"/>
              <a:gd name="connsiteY116" fmla="*/ 5839097 h 5839097"/>
              <a:gd name="connsiteX117" fmla="*/ 3383280 w 6374674"/>
              <a:gd name="connsiteY117" fmla="*/ 5826034 h 5839097"/>
              <a:gd name="connsiteX118" fmla="*/ 3174274 w 6374674"/>
              <a:gd name="connsiteY118" fmla="*/ 5799909 h 5839097"/>
              <a:gd name="connsiteX119" fmla="*/ 3004457 w 6374674"/>
              <a:gd name="connsiteY119" fmla="*/ 5760720 h 5839097"/>
              <a:gd name="connsiteX120" fmla="*/ 2899954 w 6374674"/>
              <a:gd name="connsiteY120" fmla="*/ 5734594 h 5839097"/>
              <a:gd name="connsiteX121" fmla="*/ 2795451 w 6374674"/>
              <a:gd name="connsiteY121" fmla="*/ 5708469 h 5839097"/>
              <a:gd name="connsiteX122" fmla="*/ 2704011 w 6374674"/>
              <a:gd name="connsiteY122" fmla="*/ 5682343 h 5839097"/>
              <a:gd name="connsiteX123" fmla="*/ 2612571 w 6374674"/>
              <a:gd name="connsiteY123" fmla="*/ 5669280 h 5839097"/>
              <a:gd name="connsiteX124" fmla="*/ 2495006 w 6374674"/>
              <a:gd name="connsiteY124" fmla="*/ 5669280 h 5839097"/>
              <a:gd name="connsiteX125" fmla="*/ 2390503 w 6374674"/>
              <a:gd name="connsiteY125" fmla="*/ 5695406 h 5839097"/>
              <a:gd name="connsiteX126" fmla="*/ 2325188 w 6374674"/>
              <a:gd name="connsiteY126" fmla="*/ 5708469 h 5839097"/>
              <a:gd name="connsiteX127" fmla="*/ 2272937 w 6374674"/>
              <a:gd name="connsiteY127" fmla="*/ 5721531 h 5839097"/>
              <a:gd name="connsiteX128" fmla="*/ 1933303 w 6374674"/>
              <a:gd name="connsiteY128" fmla="*/ 5747657 h 5839097"/>
              <a:gd name="connsiteX129" fmla="*/ 1828800 w 6374674"/>
              <a:gd name="connsiteY129" fmla="*/ 5760720 h 5839097"/>
              <a:gd name="connsiteX130" fmla="*/ 1528354 w 6374674"/>
              <a:gd name="connsiteY130" fmla="*/ 5773783 h 5839097"/>
              <a:gd name="connsiteX131" fmla="*/ 1423851 w 6374674"/>
              <a:gd name="connsiteY131" fmla="*/ 5786846 h 5839097"/>
              <a:gd name="connsiteX132" fmla="*/ 1214846 w 6374674"/>
              <a:gd name="connsiteY132" fmla="*/ 5812971 h 5839097"/>
              <a:gd name="connsiteX133" fmla="*/ 718457 w 6374674"/>
              <a:gd name="connsiteY133" fmla="*/ 5799909 h 5839097"/>
              <a:gd name="connsiteX134" fmla="*/ 574766 w 6374674"/>
              <a:gd name="connsiteY134" fmla="*/ 5786846 h 5839097"/>
              <a:gd name="connsiteX135" fmla="*/ 313508 w 6374674"/>
              <a:gd name="connsiteY135" fmla="*/ 5773783 h 5839097"/>
              <a:gd name="connsiteX136" fmla="*/ 274320 w 6374674"/>
              <a:gd name="connsiteY136" fmla="*/ 5760720 h 5839097"/>
              <a:gd name="connsiteX137" fmla="*/ 195943 w 6374674"/>
              <a:gd name="connsiteY137" fmla="*/ 5747657 h 5839097"/>
              <a:gd name="connsiteX138" fmla="*/ 65314 w 6374674"/>
              <a:gd name="connsiteY138" fmla="*/ 5656217 h 5839097"/>
              <a:gd name="connsiteX139" fmla="*/ 52251 w 6374674"/>
              <a:gd name="connsiteY139" fmla="*/ 5617029 h 5839097"/>
              <a:gd name="connsiteX140" fmla="*/ 0 w 6374674"/>
              <a:gd name="connsiteY140" fmla="*/ 5538651 h 5839097"/>
              <a:gd name="connsiteX141" fmla="*/ 13063 w 6374674"/>
              <a:gd name="connsiteY141" fmla="*/ 5394960 h 5839097"/>
              <a:gd name="connsiteX142" fmla="*/ 26126 w 6374674"/>
              <a:gd name="connsiteY142" fmla="*/ 5355771 h 5839097"/>
              <a:gd name="connsiteX143" fmla="*/ 104503 w 6374674"/>
              <a:gd name="connsiteY143" fmla="*/ 5277394 h 5839097"/>
              <a:gd name="connsiteX144" fmla="*/ 130628 w 6374674"/>
              <a:gd name="connsiteY144" fmla="*/ 5238206 h 5839097"/>
              <a:gd name="connsiteX145" fmla="*/ 169817 w 6374674"/>
              <a:gd name="connsiteY145" fmla="*/ 5212080 h 5839097"/>
              <a:gd name="connsiteX146" fmla="*/ 209006 w 6374674"/>
              <a:gd name="connsiteY146" fmla="*/ 5172891 h 5839097"/>
              <a:gd name="connsiteX147" fmla="*/ 261257 w 6374674"/>
              <a:gd name="connsiteY147" fmla="*/ 5120640 h 5839097"/>
              <a:gd name="connsiteX148" fmla="*/ 339634 w 6374674"/>
              <a:gd name="connsiteY148" fmla="*/ 5042263 h 5839097"/>
              <a:gd name="connsiteX149" fmla="*/ 391886 w 6374674"/>
              <a:gd name="connsiteY149" fmla="*/ 5016137 h 5839097"/>
              <a:gd name="connsiteX150" fmla="*/ 431074 w 6374674"/>
              <a:gd name="connsiteY150" fmla="*/ 4990011 h 5839097"/>
              <a:gd name="connsiteX151" fmla="*/ 470263 w 6374674"/>
              <a:gd name="connsiteY151" fmla="*/ 4976949 h 5839097"/>
              <a:gd name="connsiteX152" fmla="*/ 509451 w 6374674"/>
              <a:gd name="connsiteY152" fmla="*/ 4950823 h 5839097"/>
              <a:gd name="connsiteX153" fmla="*/ 587828 w 6374674"/>
              <a:gd name="connsiteY153" fmla="*/ 4924697 h 5839097"/>
              <a:gd name="connsiteX154" fmla="*/ 731520 w 6374674"/>
              <a:gd name="connsiteY154" fmla="*/ 4859383 h 5839097"/>
              <a:gd name="connsiteX155" fmla="*/ 783771 w 6374674"/>
              <a:gd name="connsiteY155" fmla="*/ 4833257 h 5839097"/>
              <a:gd name="connsiteX156" fmla="*/ 953588 w 6374674"/>
              <a:gd name="connsiteY156" fmla="*/ 4767943 h 5839097"/>
              <a:gd name="connsiteX157" fmla="*/ 1045028 w 6374674"/>
              <a:gd name="connsiteY157" fmla="*/ 4715691 h 5839097"/>
              <a:gd name="connsiteX158" fmla="*/ 1084217 w 6374674"/>
              <a:gd name="connsiteY158" fmla="*/ 4689566 h 5839097"/>
              <a:gd name="connsiteX159" fmla="*/ 1175657 w 6374674"/>
              <a:gd name="connsiteY159" fmla="*/ 4650377 h 5839097"/>
              <a:gd name="connsiteX160" fmla="*/ 1280160 w 6374674"/>
              <a:gd name="connsiteY160" fmla="*/ 4598126 h 5839097"/>
              <a:gd name="connsiteX161" fmla="*/ 1319348 w 6374674"/>
              <a:gd name="connsiteY161" fmla="*/ 4558937 h 5839097"/>
              <a:gd name="connsiteX162" fmla="*/ 1410788 w 6374674"/>
              <a:gd name="connsiteY162" fmla="*/ 4506686 h 5839097"/>
              <a:gd name="connsiteX163" fmla="*/ 1489166 w 6374674"/>
              <a:gd name="connsiteY163" fmla="*/ 4467497 h 5839097"/>
              <a:gd name="connsiteX164" fmla="*/ 1515291 w 6374674"/>
              <a:gd name="connsiteY164" fmla="*/ 4428309 h 5839097"/>
              <a:gd name="connsiteX165" fmla="*/ 1606731 w 6374674"/>
              <a:gd name="connsiteY165" fmla="*/ 4376057 h 5839097"/>
              <a:gd name="connsiteX166" fmla="*/ 1724297 w 6374674"/>
              <a:gd name="connsiteY166" fmla="*/ 4271554 h 5839097"/>
              <a:gd name="connsiteX167" fmla="*/ 1776548 w 6374674"/>
              <a:gd name="connsiteY167" fmla="*/ 4219303 h 5839097"/>
              <a:gd name="connsiteX168" fmla="*/ 1828800 w 6374674"/>
              <a:gd name="connsiteY168" fmla="*/ 4193177 h 5839097"/>
              <a:gd name="connsiteX169" fmla="*/ 1972491 w 6374674"/>
              <a:gd name="connsiteY169" fmla="*/ 4075611 h 5839097"/>
              <a:gd name="connsiteX170" fmla="*/ 2037806 w 6374674"/>
              <a:gd name="connsiteY170" fmla="*/ 4023360 h 5839097"/>
              <a:gd name="connsiteX171" fmla="*/ 2168434 w 6374674"/>
              <a:gd name="connsiteY171" fmla="*/ 3944983 h 5839097"/>
              <a:gd name="connsiteX172" fmla="*/ 2194560 w 6374674"/>
              <a:gd name="connsiteY172" fmla="*/ 3905794 h 5839097"/>
              <a:gd name="connsiteX173" fmla="*/ 2246811 w 6374674"/>
              <a:gd name="connsiteY173" fmla="*/ 3853543 h 5839097"/>
              <a:gd name="connsiteX174" fmla="*/ 2259874 w 6374674"/>
              <a:gd name="connsiteY174" fmla="*/ 3788229 h 5839097"/>
              <a:gd name="connsiteX175" fmla="*/ 2286000 w 6374674"/>
              <a:gd name="connsiteY175" fmla="*/ 3722914 h 5839097"/>
              <a:gd name="connsiteX176" fmla="*/ 2299063 w 6374674"/>
              <a:gd name="connsiteY176" fmla="*/ 3683726 h 5839097"/>
              <a:gd name="connsiteX177" fmla="*/ 2338251 w 6374674"/>
              <a:gd name="connsiteY177" fmla="*/ 3540034 h 5839097"/>
              <a:gd name="connsiteX178" fmla="*/ 2377440 w 6374674"/>
              <a:gd name="connsiteY178" fmla="*/ 3409406 h 5839097"/>
              <a:gd name="connsiteX179" fmla="*/ 2390503 w 6374674"/>
              <a:gd name="connsiteY179" fmla="*/ 3252651 h 5839097"/>
              <a:gd name="connsiteX180" fmla="*/ 2403566 w 6374674"/>
              <a:gd name="connsiteY180" fmla="*/ 3200400 h 5839097"/>
              <a:gd name="connsiteX181" fmla="*/ 2416628 w 6374674"/>
              <a:gd name="connsiteY181" fmla="*/ 2899954 h 5839097"/>
              <a:gd name="connsiteX182" fmla="*/ 2442754 w 6374674"/>
              <a:gd name="connsiteY182" fmla="*/ 2808514 h 5839097"/>
              <a:gd name="connsiteX183" fmla="*/ 2455817 w 6374674"/>
              <a:gd name="connsiteY183" fmla="*/ 2730137 h 5839097"/>
              <a:gd name="connsiteX184" fmla="*/ 2481943 w 6374674"/>
              <a:gd name="connsiteY184" fmla="*/ 2651760 h 5839097"/>
              <a:gd name="connsiteX185" fmla="*/ 2508068 w 6374674"/>
              <a:gd name="connsiteY185" fmla="*/ 2455817 h 5839097"/>
              <a:gd name="connsiteX186" fmla="*/ 2534194 w 6374674"/>
              <a:gd name="connsiteY186" fmla="*/ 2416629 h 5839097"/>
              <a:gd name="connsiteX187" fmla="*/ 2560320 w 6374674"/>
              <a:gd name="connsiteY187" fmla="*/ 2312126 h 5839097"/>
              <a:gd name="connsiteX188" fmla="*/ 2573383 w 6374674"/>
              <a:gd name="connsiteY188" fmla="*/ 2259874 h 5839097"/>
              <a:gd name="connsiteX189" fmla="*/ 2599508 w 6374674"/>
              <a:gd name="connsiteY189" fmla="*/ 2181497 h 5839097"/>
              <a:gd name="connsiteX190" fmla="*/ 2612571 w 6374674"/>
              <a:gd name="connsiteY190" fmla="*/ 2142309 h 5839097"/>
              <a:gd name="connsiteX191" fmla="*/ 2625634 w 6374674"/>
              <a:gd name="connsiteY191" fmla="*/ 2090057 h 5839097"/>
              <a:gd name="connsiteX192" fmla="*/ 2651760 w 6374674"/>
              <a:gd name="connsiteY192" fmla="*/ 2050869 h 5839097"/>
              <a:gd name="connsiteX193" fmla="*/ 2677886 w 6374674"/>
              <a:gd name="connsiteY193" fmla="*/ 1972491 h 5839097"/>
              <a:gd name="connsiteX194" fmla="*/ 2651760 w 6374674"/>
              <a:gd name="connsiteY194" fmla="*/ 1894114 h 583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6374674" h="5839097">
                <a:moveTo>
                  <a:pt x="2651760" y="1894114"/>
                </a:moveTo>
                <a:lnTo>
                  <a:pt x="2651760" y="1894114"/>
                </a:lnTo>
                <a:cubicBezTo>
                  <a:pt x="2623569" y="1640396"/>
                  <a:pt x="2665902" y="1857356"/>
                  <a:pt x="2612571" y="1737360"/>
                </a:cubicBezTo>
                <a:cubicBezTo>
                  <a:pt x="2601387" y="1712195"/>
                  <a:pt x="2586446" y="1658983"/>
                  <a:pt x="2586446" y="1658983"/>
                </a:cubicBezTo>
                <a:cubicBezTo>
                  <a:pt x="2576459" y="1549129"/>
                  <a:pt x="2580324" y="1509991"/>
                  <a:pt x="2547257" y="1410789"/>
                </a:cubicBezTo>
                <a:cubicBezTo>
                  <a:pt x="2538548" y="1384663"/>
                  <a:pt x="2544045" y="1347687"/>
                  <a:pt x="2521131" y="1332411"/>
                </a:cubicBezTo>
                <a:lnTo>
                  <a:pt x="2481943" y="1306286"/>
                </a:lnTo>
                <a:cubicBezTo>
                  <a:pt x="2473234" y="1293223"/>
                  <a:pt x="2465868" y="1279158"/>
                  <a:pt x="2455817" y="1267097"/>
                </a:cubicBezTo>
                <a:cubicBezTo>
                  <a:pt x="2424388" y="1229382"/>
                  <a:pt x="2415970" y="1227470"/>
                  <a:pt x="2377440" y="1201783"/>
                </a:cubicBezTo>
                <a:cubicBezTo>
                  <a:pt x="2351752" y="1163250"/>
                  <a:pt x="2349843" y="1154837"/>
                  <a:pt x="2312126" y="1123406"/>
                </a:cubicBezTo>
                <a:cubicBezTo>
                  <a:pt x="2300065" y="1113355"/>
                  <a:pt x="2284998" y="1107331"/>
                  <a:pt x="2272937" y="1097280"/>
                </a:cubicBezTo>
                <a:cubicBezTo>
                  <a:pt x="2187618" y="1026181"/>
                  <a:pt x="2281053" y="1092333"/>
                  <a:pt x="2194560" y="1005840"/>
                </a:cubicBezTo>
                <a:cubicBezTo>
                  <a:pt x="2183459" y="994739"/>
                  <a:pt x="2168434" y="988423"/>
                  <a:pt x="2155371" y="979714"/>
                </a:cubicBezTo>
                <a:cubicBezTo>
                  <a:pt x="2146663" y="966651"/>
                  <a:pt x="2139296" y="952587"/>
                  <a:pt x="2129246" y="940526"/>
                </a:cubicBezTo>
                <a:cubicBezTo>
                  <a:pt x="2108611" y="915763"/>
                  <a:pt x="2080226" y="889890"/>
                  <a:pt x="2050868" y="875211"/>
                </a:cubicBezTo>
                <a:cubicBezTo>
                  <a:pt x="2038552" y="869053"/>
                  <a:pt x="2024743" y="866503"/>
                  <a:pt x="2011680" y="862149"/>
                </a:cubicBezTo>
                <a:cubicBezTo>
                  <a:pt x="2007326" y="849086"/>
                  <a:pt x="2010074" y="830598"/>
                  <a:pt x="1998617" y="822960"/>
                </a:cubicBezTo>
                <a:cubicBezTo>
                  <a:pt x="1980143" y="810644"/>
                  <a:pt x="1954843" y="815282"/>
                  <a:pt x="1933303" y="809897"/>
                </a:cubicBezTo>
                <a:cubicBezTo>
                  <a:pt x="1919945" y="806557"/>
                  <a:pt x="1907354" y="800617"/>
                  <a:pt x="1894114" y="796834"/>
                </a:cubicBezTo>
                <a:cubicBezTo>
                  <a:pt x="1876852" y="791902"/>
                  <a:pt x="1859125" y="788703"/>
                  <a:pt x="1841863" y="783771"/>
                </a:cubicBezTo>
                <a:cubicBezTo>
                  <a:pt x="1805220" y="773302"/>
                  <a:pt x="1785264" y="764492"/>
                  <a:pt x="1750423" y="744583"/>
                </a:cubicBezTo>
                <a:cubicBezTo>
                  <a:pt x="1677893" y="703137"/>
                  <a:pt x="1744452" y="728534"/>
                  <a:pt x="1645920" y="679269"/>
                </a:cubicBezTo>
                <a:cubicBezTo>
                  <a:pt x="1633604" y="673111"/>
                  <a:pt x="1619794" y="670560"/>
                  <a:pt x="1606731" y="666206"/>
                </a:cubicBezTo>
                <a:lnTo>
                  <a:pt x="1528354" y="613954"/>
                </a:lnTo>
                <a:lnTo>
                  <a:pt x="1489166" y="587829"/>
                </a:lnTo>
                <a:cubicBezTo>
                  <a:pt x="1480457" y="574766"/>
                  <a:pt x="1473091" y="560701"/>
                  <a:pt x="1463040" y="548640"/>
                </a:cubicBezTo>
                <a:cubicBezTo>
                  <a:pt x="1451213" y="534448"/>
                  <a:pt x="1434099" y="524822"/>
                  <a:pt x="1423851" y="509451"/>
                </a:cubicBezTo>
                <a:cubicBezTo>
                  <a:pt x="1416213" y="497994"/>
                  <a:pt x="1415142" y="483326"/>
                  <a:pt x="1410788" y="470263"/>
                </a:cubicBezTo>
                <a:cubicBezTo>
                  <a:pt x="1419497" y="448492"/>
                  <a:pt x="1422845" y="423708"/>
                  <a:pt x="1436914" y="404949"/>
                </a:cubicBezTo>
                <a:cubicBezTo>
                  <a:pt x="1539790" y="267782"/>
                  <a:pt x="1492366" y="350031"/>
                  <a:pt x="1567543" y="287383"/>
                </a:cubicBezTo>
                <a:cubicBezTo>
                  <a:pt x="1581735" y="275556"/>
                  <a:pt x="1592149" y="259536"/>
                  <a:pt x="1606731" y="248194"/>
                </a:cubicBezTo>
                <a:cubicBezTo>
                  <a:pt x="1738499" y="145707"/>
                  <a:pt x="1633960" y="234442"/>
                  <a:pt x="1737360" y="169817"/>
                </a:cubicBezTo>
                <a:cubicBezTo>
                  <a:pt x="1766181" y="151804"/>
                  <a:pt x="1841517" y="84995"/>
                  <a:pt x="1867988" y="78377"/>
                </a:cubicBezTo>
                <a:cubicBezTo>
                  <a:pt x="1884732" y="74191"/>
                  <a:pt x="1940686" y="61622"/>
                  <a:pt x="1959428" y="52251"/>
                </a:cubicBezTo>
                <a:cubicBezTo>
                  <a:pt x="1973470" y="45230"/>
                  <a:pt x="1984271" y="32502"/>
                  <a:pt x="1998617" y="26126"/>
                </a:cubicBezTo>
                <a:cubicBezTo>
                  <a:pt x="2023782" y="14941"/>
                  <a:pt x="2076994" y="0"/>
                  <a:pt x="2076994" y="0"/>
                </a:cubicBezTo>
                <a:lnTo>
                  <a:pt x="2821577" y="13063"/>
                </a:lnTo>
                <a:cubicBezTo>
                  <a:pt x="2865318" y="14369"/>
                  <a:pt x="2908575" y="22770"/>
                  <a:pt x="2952206" y="26126"/>
                </a:cubicBezTo>
                <a:cubicBezTo>
                  <a:pt x="3021805" y="31480"/>
                  <a:pt x="3091543" y="34835"/>
                  <a:pt x="3161211" y="39189"/>
                </a:cubicBezTo>
                <a:cubicBezTo>
                  <a:pt x="3213463" y="47897"/>
                  <a:pt x="3267712" y="48562"/>
                  <a:pt x="3317966" y="65314"/>
                </a:cubicBezTo>
                <a:cubicBezTo>
                  <a:pt x="3339243" y="72407"/>
                  <a:pt x="3389357" y="90225"/>
                  <a:pt x="3409406" y="91440"/>
                </a:cubicBezTo>
                <a:cubicBezTo>
                  <a:pt x="3535524" y="99084"/>
                  <a:pt x="3661954" y="100149"/>
                  <a:pt x="3788228" y="104503"/>
                </a:cubicBezTo>
                <a:cubicBezTo>
                  <a:pt x="4230840" y="252040"/>
                  <a:pt x="3730504" y="89709"/>
                  <a:pt x="5094514" y="130629"/>
                </a:cubicBezTo>
                <a:cubicBezTo>
                  <a:pt x="5110207" y="131100"/>
                  <a:pt x="5119661" y="149733"/>
                  <a:pt x="5133703" y="156754"/>
                </a:cubicBezTo>
                <a:cubicBezTo>
                  <a:pt x="5154676" y="167240"/>
                  <a:pt x="5179047" y="170591"/>
                  <a:pt x="5199017" y="182880"/>
                </a:cubicBezTo>
                <a:cubicBezTo>
                  <a:pt x="5236101" y="205701"/>
                  <a:pt x="5267290" y="237103"/>
                  <a:pt x="5303520" y="261257"/>
                </a:cubicBezTo>
                <a:cubicBezTo>
                  <a:pt x="5316583" y="269966"/>
                  <a:pt x="5330974" y="276953"/>
                  <a:pt x="5342708" y="287383"/>
                </a:cubicBezTo>
                <a:cubicBezTo>
                  <a:pt x="5370323" y="311930"/>
                  <a:pt x="5394960" y="339634"/>
                  <a:pt x="5421086" y="365760"/>
                </a:cubicBezTo>
                <a:cubicBezTo>
                  <a:pt x="5434149" y="378823"/>
                  <a:pt x="5444903" y="394702"/>
                  <a:pt x="5460274" y="404949"/>
                </a:cubicBezTo>
                <a:lnTo>
                  <a:pt x="5499463" y="431074"/>
                </a:lnTo>
                <a:cubicBezTo>
                  <a:pt x="5511360" y="466766"/>
                  <a:pt x="5527687" y="528066"/>
                  <a:pt x="5551714" y="561703"/>
                </a:cubicBezTo>
                <a:cubicBezTo>
                  <a:pt x="5562452" y="576736"/>
                  <a:pt x="5577840" y="587828"/>
                  <a:pt x="5590903" y="600891"/>
                </a:cubicBezTo>
                <a:cubicBezTo>
                  <a:pt x="5599611" y="618308"/>
                  <a:pt x="5607367" y="636236"/>
                  <a:pt x="5617028" y="653143"/>
                </a:cubicBezTo>
                <a:cubicBezTo>
                  <a:pt x="5624817" y="666774"/>
                  <a:pt x="5636778" y="677985"/>
                  <a:pt x="5643154" y="692331"/>
                </a:cubicBezTo>
                <a:cubicBezTo>
                  <a:pt x="5662665" y="736230"/>
                  <a:pt x="5680868" y="818533"/>
                  <a:pt x="5695406" y="862149"/>
                </a:cubicBezTo>
                <a:cubicBezTo>
                  <a:pt x="5702821" y="884394"/>
                  <a:pt x="5710143" y="906965"/>
                  <a:pt x="5721531" y="927463"/>
                </a:cubicBezTo>
                <a:cubicBezTo>
                  <a:pt x="5748634" y="976249"/>
                  <a:pt x="5820461" y="1039455"/>
                  <a:pt x="5852160" y="1071154"/>
                </a:cubicBezTo>
                <a:cubicBezTo>
                  <a:pt x="5865223" y="1084217"/>
                  <a:pt x="5881100" y="1094972"/>
                  <a:pt x="5891348" y="1110343"/>
                </a:cubicBezTo>
                <a:lnTo>
                  <a:pt x="5917474" y="1149531"/>
                </a:lnTo>
                <a:cubicBezTo>
                  <a:pt x="5947542" y="1269803"/>
                  <a:pt x="5950285" y="1305986"/>
                  <a:pt x="5995851" y="1410789"/>
                </a:cubicBezTo>
                <a:cubicBezTo>
                  <a:pt x="6024590" y="1476888"/>
                  <a:pt x="6055057" y="1542264"/>
                  <a:pt x="6087291" y="1606731"/>
                </a:cubicBezTo>
                <a:cubicBezTo>
                  <a:pt x="6107340" y="1646828"/>
                  <a:pt x="6134731" y="1683184"/>
                  <a:pt x="6152606" y="1724297"/>
                </a:cubicBezTo>
                <a:cubicBezTo>
                  <a:pt x="6178416" y="1783660"/>
                  <a:pt x="6194876" y="1846687"/>
                  <a:pt x="6217920" y="1907177"/>
                </a:cubicBezTo>
                <a:cubicBezTo>
                  <a:pt x="6261172" y="2020716"/>
                  <a:pt x="6261828" y="1986927"/>
                  <a:pt x="6296297" y="2116183"/>
                </a:cubicBezTo>
                <a:cubicBezTo>
                  <a:pt x="6357606" y="2346088"/>
                  <a:pt x="6277079" y="2097718"/>
                  <a:pt x="6322423" y="2233749"/>
                </a:cubicBezTo>
                <a:cubicBezTo>
                  <a:pt x="6328835" y="2413284"/>
                  <a:pt x="6329018" y="2580489"/>
                  <a:pt x="6348548" y="2756263"/>
                </a:cubicBezTo>
                <a:cubicBezTo>
                  <a:pt x="6352726" y="2793866"/>
                  <a:pt x="6366924" y="2861207"/>
                  <a:pt x="6374674" y="2899954"/>
                </a:cubicBezTo>
                <a:cubicBezTo>
                  <a:pt x="6370320" y="3008811"/>
                  <a:pt x="6370915" y="3117980"/>
                  <a:pt x="6361611" y="3226526"/>
                </a:cubicBezTo>
                <a:cubicBezTo>
                  <a:pt x="6350965" y="3350730"/>
                  <a:pt x="6343891" y="3321207"/>
                  <a:pt x="6322423" y="3396343"/>
                </a:cubicBezTo>
                <a:cubicBezTo>
                  <a:pt x="6317491" y="3413605"/>
                  <a:pt x="6313714" y="3431177"/>
                  <a:pt x="6309360" y="3448594"/>
                </a:cubicBezTo>
                <a:cubicBezTo>
                  <a:pt x="6305006" y="3487783"/>
                  <a:pt x="6302779" y="3527267"/>
                  <a:pt x="6296297" y="3566160"/>
                </a:cubicBezTo>
                <a:cubicBezTo>
                  <a:pt x="6294033" y="3579742"/>
                  <a:pt x="6287017" y="3592109"/>
                  <a:pt x="6283234" y="3605349"/>
                </a:cubicBezTo>
                <a:cubicBezTo>
                  <a:pt x="6278302" y="3622611"/>
                  <a:pt x="6275103" y="3640338"/>
                  <a:pt x="6270171" y="3657600"/>
                </a:cubicBezTo>
                <a:cubicBezTo>
                  <a:pt x="6266388" y="3670840"/>
                  <a:pt x="6260891" y="3683549"/>
                  <a:pt x="6257108" y="3696789"/>
                </a:cubicBezTo>
                <a:cubicBezTo>
                  <a:pt x="6252176" y="3714051"/>
                  <a:pt x="6248978" y="3731778"/>
                  <a:pt x="6244046" y="3749040"/>
                </a:cubicBezTo>
                <a:cubicBezTo>
                  <a:pt x="6240263" y="3762280"/>
                  <a:pt x="6234766" y="3774989"/>
                  <a:pt x="6230983" y="3788229"/>
                </a:cubicBezTo>
                <a:cubicBezTo>
                  <a:pt x="6226051" y="3805491"/>
                  <a:pt x="6222852" y="3823218"/>
                  <a:pt x="6217920" y="3840480"/>
                </a:cubicBezTo>
                <a:cubicBezTo>
                  <a:pt x="6214137" y="3853720"/>
                  <a:pt x="6208197" y="3866311"/>
                  <a:pt x="6204857" y="3879669"/>
                </a:cubicBezTo>
                <a:cubicBezTo>
                  <a:pt x="6158296" y="4065911"/>
                  <a:pt x="6227753" y="3835811"/>
                  <a:pt x="6165668" y="3997234"/>
                </a:cubicBezTo>
                <a:cubicBezTo>
                  <a:pt x="6150839" y="4035789"/>
                  <a:pt x="6149394" y="4080429"/>
                  <a:pt x="6126480" y="4114800"/>
                </a:cubicBezTo>
                <a:cubicBezTo>
                  <a:pt x="6075155" y="4191788"/>
                  <a:pt x="6129555" y="4115739"/>
                  <a:pt x="6048103" y="4206240"/>
                </a:cubicBezTo>
                <a:cubicBezTo>
                  <a:pt x="6025353" y="4231518"/>
                  <a:pt x="6003667" y="4257773"/>
                  <a:pt x="5982788" y="4284617"/>
                </a:cubicBezTo>
                <a:cubicBezTo>
                  <a:pt x="5973149" y="4297010"/>
                  <a:pt x="5966083" y="4311246"/>
                  <a:pt x="5956663" y="4323806"/>
                </a:cubicBezTo>
                <a:cubicBezTo>
                  <a:pt x="5908824" y="4387591"/>
                  <a:pt x="5913555" y="4379976"/>
                  <a:pt x="5865223" y="4428309"/>
                </a:cubicBezTo>
                <a:cubicBezTo>
                  <a:pt x="5856514" y="4450080"/>
                  <a:pt x="5849584" y="4472650"/>
                  <a:pt x="5839097" y="4493623"/>
                </a:cubicBezTo>
                <a:cubicBezTo>
                  <a:pt x="5832076" y="4507665"/>
                  <a:pt x="5822096" y="4520036"/>
                  <a:pt x="5812971" y="4532811"/>
                </a:cubicBezTo>
                <a:cubicBezTo>
                  <a:pt x="5767994" y="4595779"/>
                  <a:pt x="5779007" y="4579839"/>
                  <a:pt x="5721531" y="4637314"/>
                </a:cubicBezTo>
                <a:cubicBezTo>
                  <a:pt x="5712823" y="4654731"/>
                  <a:pt x="5705067" y="4672659"/>
                  <a:pt x="5695406" y="4689566"/>
                </a:cubicBezTo>
                <a:cubicBezTo>
                  <a:pt x="5676724" y="4722259"/>
                  <a:pt x="5659563" y="4743383"/>
                  <a:pt x="5630091" y="4767943"/>
                </a:cubicBezTo>
                <a:cubicBezTo>
                  <a:pt x="5618030" y="4777994"/>
                  <a:pt x="5602964" y="4784018"/>
                  <a:pt x="5590903" y="4794069"/>
                </a:cubicBezTo>
                <a:cubicBezTo>
                  <a:pt x="5532895" y="4842409"/>
                  <a:pt x="5568745" y="4835848"/>
                  <a:pt x="5486400" y="4872446"/>
                </a:cubicBezTo>
                <a:cubicBezTo>
                  <a:pt x="5469994" y="4879738"/>
                  <a:pt x="5450720" y="4878604"/>
                  <a:pt x="5434148" y="4885509"/>
                </a:cubicBezTo>
                <a:cubicBezTo>
                  <a:pt x="5398198" y="4900488"/>
                  <a:pt x="5360802" y="4914393"/>
                  <a:pt x="5329646" y="4937760"/>
                </a:cubicBezTo>
                <a:cubicBezTo>
                  <a:pt x="5312229" y="4950823"/>
                  <a:pt x="5297609" y="4968863"/>
                  <a:pt x="5277394" y="4976949"/>
                </a:cubicBezTo>
                <a:cubicBezTo>
                  <a:pt x="5252802" y="4986786"/>
                  <a:pt x="5225143" y="4985657"/>
                  <a:pt x="5199017" y="4990011"/>
                </a:cubicBezTo>
                <a:cubicBezTo>
                  <a:pt x="5181600" y="4998720"/>
                  <a:pt x="5164846" y="5008905"/>
                  <a:pt x="5146766" y="5016137"/>
                </a:cubicBezTo>
                <a:cubicBezTo>
                  <a:pt x="5121197" y="5026365"/>
                  <a:pt x="5068388" y="5042263"/>
                  <a:pt x="5068388" y="5042263"/>
                </a:cubicBezTo>
                <a:cubicBezTo>
                  <a:pt x="5055325" y="5050972"/>
                  <a:pt x="5043242" y="5061368"/>
                  <a:pt x="5029200" y="5068389"/>
                </a:cubicBezTo>
                <a:cubicBezTo>
                  <a:pt x="5008227" y="5078875"/>
                  <a:pt x="4983770" y="5082086"/>
                  <a:pt x="4963886" y="5094514"/>
                </a:cubicBezTo>
                <a:cubicBezTo>
                  <a:pt x="4948220" y="5104305"/>
                  <a:pt x="4938889" y="5121876"/>
                  <a:pt x="4924697" y="5133703"/>
                </a:cubicBezTo>
                <a:cubicBezTo>
                  <a:pt x="4912636" y="5143754"/>
                  <a:pt x="4898283" y="5150704"/>
                  <a:pt x="4885508" y="5159829"/>
                </a:cubicBezTo>
                <a:cubicBezTo>
                  <a:pt x="4867792" y="5172483"/>
                  <a:pt x="4851926" y="5187816"/>
                  <a:pt x="4833257" y="5199017"/>
                </a:cubicBezTo>
                <a:cubicBezTo>
                  <a:pt x="4808210" y="5214045"/>
                  <a:pt x="4779184" y="5222004"/>
                  <a:pt x="4754880" y="5238206"/>
                </a:cubicBezTo>
                <a:cubicBezTo>
                  <a:pt x="4739509" y="5248453"/>
                  <a:pt x="4730470" y="5266310"/>
                  <a:pt x="4715691" y="5277394"/>
                </a:cubicBezTo>
                <a:cubicBezTo>
                  <a:pt x="4695379" y="5292628"/>
                  <a:pt x="4670203" y="5300722"/>
                  <a:pt x="4650377" y="5316583"/>
                </a:cubicBezTo>
                <a:cubicBezTo>
                  <a:pt x="4626335" y="5335817"/>
                  <a:pt x="4609367" y="5362994"/>
                  <a:pt x="4585063" y="5381897"/>
                </a:cubicBezTo>
                <a:cubicBezTo>
                  <a:pt x="4569692" y="5393852"/>
                  <a:pt x="4549014" y="5397221"/>
                  <a:pt x="4532811" y="5408023"/>
                </a:cubicBezTo>
                <a:cubicBezTo>
                  <a:pt x="4496581" y="5432176"/>
                  <a:pt x="4464538" y="5462247"/>
                  <a:pt x="4428308" y="5486400"/>
                </a:cubicBezTo>
                <a:cubicBezTo>
                  <a:pt x="4402182" y="5503817"/>
                  <a:pt x="4379719" y="5528722"/>
                  <a:pt x="4349931" y="5538651"/>
                </a:cubicBezTo>
                <a:cubicBezTo>
                  <a:pt x="4251432" y="5571485"/>
                  <a:pt x="4372844" y="5527194"/>
                  <a:pt x="4271554" y="5577840"/>
                </a:cubicBezTo>
                <a:cubicBezTo>
                  <a:pt x="4185277" y="5620979"/>
                  <a:pt x="4280531" y="5554633"/>
                  <a:pt x="4193177" y="5617029"/>
                </a:cubicBezTo>
                <a:cubicBezTo>
                  <a:pt x="4057785" y="5713737"/>
                  <a:pt x="4242723" y="5588353"/>
                  <a:pt x="4062548" y="5708469"/>
                </a:cubicBezTo>
                <a:cubicBezTo>
                  <a:pt x="4049485" y="5717177"/>
                  <a:pt x="4038254" y="5729629"/>
                  <a:pt x="4023360" y="5734594"/>
                </a:cubicBezTo>
                <a:cubicBezTo>
                  <a:pt x="3997234" y="5743303"/>
                  <a:pt x="3967897" y="5745444"/>
                  <a:pt x="3944983" y="5760720"/>
                </a:cubicBezTo>
                <a:cubicBezTo>
                  <a:pt x="3931920" y="5769429"/>
                  <a:pt x="3920141" y="5780470"/>
                  <a:pt x="3905794" y="5786846"/>
                </a:cubicBezTo>
                <a:cubicBezTo>
                  <a:pt x="3880629" y="5798030"/>
                  <a:pt x="3854134" y="5806292"/>
                  <a:pt x="3827417" y="5812971"/>
                </a:cubicBezTo>
                <a:lnTo>
                  <a:pt x="3722914" y="5839097"/>
                </a:lnTo>
                <a:lnTo>
                  <a:pt x="3383280" y="5826034"/>
                </a:lnTo>
                <a:cubicBezTo>
                  <a:pt x="3289096" y="5820802"/>
                  <a:pt x="3257806" y="5813830"/>
                  <a:pt x="3174274" y="5799909"/>
                </a:cubicBezTo>
                <a:cubicBezTo>
                  <a:pt x="3066688" y="5764046"/>
                  <a:pt x="3123159" y="5777678"/>
                  <a:pt x="3004457" y="5760720"/>
                </a:cubicBezTo>
                <a:cubicBezTo>
                  <a:pt x="2929544" y="5735749"/>
                  <a:pt x="3002410" y="5758237"/>
                  <a:pt x="2899954" y="5734594"/>
                </a:cubicBezTo>
                <a:cubicBezTo>
                  <a:pt x="2864967" y="5726520"/>
                  <a:pt x="2829515" y="5719824"/>
                  <a:pt x="2795451" y="5708469"/>
                </a:cubicBezTo>
                <a:cubicBezTo>
                  <a:pt x="2761873" y="5697276"/>
                  <a:pt x="2740099" y="5688904"/>
                  <a:pt x="2704011" y="5682343"/>
                </a:cubicBezTo>
                <a:cubicBezTo>
                  <a:pt x="2673718" y="5676835"/>
                  <a:pt x="2643051" y="5673634"/>
                  <a:pt x="2612571" y="5669280"/>
                </a:cubicBezTo>
                <a:cubicBezTo>
                  <a:pt x="2552413" y="5649227"/>
                  <a:pt x="2578969" y="5651288"/>
                  <a:pt x="2495006" y="5669280"/>
                </a:cubicBezTo>
                <a:cubicBezTo>
                  <a:pt x="2459897" y="5676804"/>
                  <a:pt x="2425712" y="5688364"/>
                  <a:pt x="2390503" y="5695406"/>
                </a:cubicBezTo>
                <a:cubicBezTo>
                  <a:pt x="2368731" y="5699760"/>
                  <a:pt x="2346862" y="5703653"/>
                  <a:pt x="2325188" y="5708469"/>
                </a:cubicBezTo>
                <a:cubicBezTo>
                  <a:pt x="2307663" y="5712363"/>
                  <a:pt x="2290732" y="5719158"/>
                  <a:pt x="2272937" y="5721531"/>
                </a:cubicBezTo>
                <a:cubicBezTo>
                  <a:pt x="2176714" y="5734360"/>
                  <a:pt x="2023899" y="5739779"/>
                  <a:pt x="1933303" y="5747657"/>
                </a:cubicBezTo>
                <a:cubicBezTo>
                  <a:pt x="1898330" y="5750698"/>
                  <a:pt x="1863833" y="5758460"/>
                  <a:pt x="1828800" y="5760720"/>
                </a:cubicBezTo>
                <a:cubicBezTo>
                  <a:pt x="1728765" y="5767174"/>
                  <a:pt x="1628503" y="5769429"/>
                  <a:pt x="1528354" y="5773783"/>
                </a:cubicBezTo>
                <a:cubicBezTo>
                  <a:pt x="1493520" y="5778137"/>
                  <a:pt x="1458798" y="5783518"/>
                  <a:pt x="1423851" y="5786846"/>
                </a:cubicBezTo>
                <a:cubicBezTo>
                  <a:pt x="1226185" y="5805672"/>
                  <a:pt x="1311318" y="5780815"/>
                  <a:pt x="1214846" y="5812971"/>
                </a:cubicBezTo>
                <a:lnTo>
                  <a:pt x="718457" y="5799909"/>
                </a:lnTo>
                <a:cubicBezTo>
                  <a:pt x="670402" y="5797948"/>
                  <a:pt x="622761" y="5789942"/>
                  <a:pt x="574766" y="5786846"/>
                </a:cubicBezTo>
                <a:cubicBezTo>
                  <a:pt x="487752" y="5781232"/>
                  <a:pt x="400594" y="5778137"/>
                  <a:pt x="313508" y="5773783"/>
                </a:cubicBezTo>
                <a:cubicBezTo>
                  <a:pt x="300445" y="5769429"/>
                  <a:pt x="287761" y="5763707"/>
                  <a:pt x="274320" y="5760720"/>
                </a:cubicBezTo>
                <a:cubicBezTo>
                  <a:pt x="248465" y="5754974"/>
                  <a:pt x="220392" y="5757844"/>
                  <a:pt x="195943" y="5747657"/>
                </a:cubicBezTo>
                <a:cubicBezTo>
                  <a:pt x="171819" y="5737605"/>
                  <a:pt x="92506" y="5676611"/>
                  <a:pt x="65314" y="5656217"/>
                </a:cubicBezTo>
                <a:cubicBezTo>
                  <a:pt x="60960" y="5643154"/>
                  <a:pt x="58938" y="5629066"/>
                  <a:pt x="52251" y="5617029"/>
                </a:cubicBezTo>
                <a:cubicBezTo>
                  <a:pt x="37002" y="5589581"/>
                  <a:pt x="0" y="5538651"/>
                  <a:pt x="0" y="5538651"/>
                </a:cubicBezTo>
                <a:cubicBezTo>
                  <a:pt x="4354" y="5490754"/>
                  <a:pt x="6261" y="5442571"/>
                  <a:pt x="13063" y="5394960"/>
                </a:cubicBezTo>
                <a:cubicBezTo>
                  <a:pt x="15010" y="5381329"/>
                  <a:pt x="17672" y="5366640"/>
                  <a:pt x="26126" y="5355771"/>
                </a:cubicBezTo>
                <a:cubicBezTo>
                  <a:pt x="48809" y="5326607"/>
                  <a:pt x="84009" y="5308136"/>
                  <a:pt x="104503" y="5277394"/>
                </a:cubicBezTo>
                <a:cubicBezTo>
                  <a:pt x="113211" y="5264331"/>
                  <a:pt x="119527" y="5249307"/>
                  <a:pt x="130628" y="5238206"/>
                </a:cubicBezTo>
                <a:cubicBezTo>
                  <a:pt x="141729" y="5227105"/>
                  <a:pt x="157756" y="5222131"/>
                  <a:pt x="169817" y="5212080"/>
                </a:cubicBezTo>
                <a:cubicBezTo>
                  <a:pt x="184009" y="5200253"/>
                  <a:pt x="195943" y="5185954"/>
                  <a:pt x="209006" y="5172891"/>
                </a:cubicBezTo>
                <a:cubicBezTo>
                  <a:pt x="236871" y="5089291"/>
                  <a:pt x="198556" y="5169407"/>
                  <a:pt x="261257" y="5120640"/>
                </a:cubicBezTo>
                <a:cubicBezTo>
                  <a:pt x="290421" y="5097957"/>
                  <a:pt x="306587" y="5058786"/>
                  <a:pt x="339634" y="5042263"/>
                </a:cubicBezTo>
                <a:cubicBezTo>
                  <a:pt x="357051" y="5033554"/>
                  <a:pt x="374979" y="5025798"/>
                  <a:pt x="391886" y="5016137"/>
                </a:cubicBezTo>
                <a:cubicBezTo>
                  <a:pt x="405517" y="5008348"/>
                  <a:pt x="417032" y="4997032"/>
                  <a:pt x="431074" y="4990011"/>
                </a:cubicBezTo>
                <a:cubicBezTo>
                  <a:pt x="443390" y="4983853"/>
                  <a:pt x="457200" y="4981303"/>
                  <a:pt x="470263" y="4976949"/>
                </a:cubicBezTo>
                <a:cubicBezTo>
                  <a:pt x="483326" y="4968240"/>
                  <a:pt x="495105" y="4957199"/>
                  <a:pt x="509451" y="4950823"/>
                </a:cubicBezTo>
                <a:cubicBezTo>
                  <a:pt x="534616" y="4939638"/>
                  <a:pt x="564914" y="4939973"/>
                  <a:pt x="587828" y="4924697"/>
                </a:cubicBezTo>
                <a:cubicBezTo>
                  <a:pt x="684680" y="4860130"/>
                  <a:pt x="635416" y="4878604"/>
                  <a:pt x="731520" y="4859383"/>
                </a:cubicBezTo>
                <a:cubicBezTo>
                  <a:pt x="748937" y="4850674"/>
                  <a:pt x="765873" y="4840928"/>
                  <a:pt x="783771" y="4833257"/>
                </a:cubicBezTo>
                <a:cubicBezTo>
                  <a:pt x="884151" y="4790237"/>
                  <a:pt x="882545" y="4791625"/>
                  <a:pt x="953588" y="4767943"/>
                </a:cubicBezTo>
                <a:cubicBezTo>
                  <a:pt x="1079929" y="4673187"/>
                  <a:pt x="945295" y="4765557"/>
                  <a:pt x="1045028" y="4715691"/>
                </a:cubicBezTo>
                <a:cubicBezTo>
                  <a:pt x="1059070" y="4708670"/>
                  <a:pt x="1070586" y="4697355"/>
                  <a:pt x="1084217" y="4689566"/>
                </a:cubicBezTo>
                <a:cubicBezTo>
                  <a:pt x="1129417" y="4663737"/>
                  <a:pt x="1131689" y="4665033"/>
                  <a:pt x="1175657" y="4650377"/>
                </a:cubicBezTo>
                <a:cubicBezTo>
                  <a:pt x="1272200" y="4553837"/>
                  <a:pt x="1146669" y="4664873"/>
                  <a:pt x="1280160" y="4598126"/>
                </a:cubicBezTo>
                <a:cubicBezTo>
                  <a:pt x="1296683" y="4589864"/>
                  <a:pt x="1304214" y="4569531"/>
                  <a:pt x="1319348" y="4558937"/>
                </a:cubicBezTo>
                <a:cubicBezTo>
                  <a:pt x="1348107" y="4538805"/>
                  <a:pt x="1380685" y="4524747"/>
                  <a:pt x="1410788" y="4506686"/>
                </a:cubicBezTo>
                <a:cubicBezTo>
                  <a:pt x="1474096" y="4468701"/>
                  <a:pt x="1423977" y="4489227"/>
                  <a:pt x="1489166" y="4467497"/>
                </a:cubicBezTo>
                <a:cubicBezTo>
                  <a:pt x="1497874" y="4454434"/>
                  <a:pt x="1504190" y="4439410"/>
                  <a:pt x="1515291" y="4428309"/>
                </a:cubicBezTo>
                <a:cubicBezTo>
                  <a:pt x="1554833" y="4388767"/>
                  <a:pt x="1561894" y="4391003"/>
                  <a:pt x="1606731" y="4376057"/>
                </a:cubicBezTo>
                <a:cubicBezTo>
                  <a:pt x="1738463" y="4244327"/>
                  <a:pt x="1572099" y="4406842"/>
                  <a:pt x="1724297" y="4271554"/>
                </a:cubicBezTo>
                <a:cubicBezTo>
                  <a:pt x="1742707" y="4255190"/>
                  <a:pt x="1756843" y="4234082"/>
                  <a:pt x="1776548" y="4219303"/>
                </a:cubicBezTo>
                <a:cubicBezTo>
                  <a:pt x="1792127" y="4207619"/>
                  <a:pt x="1812371" y="4203632"/>
                  <a:pt x="1828800" y="4193177"/>
                </a:cubicBezTo>
                <a:cubicBezTo>
                  <a:pt x="1958576" y="4110593"/>
                  <a:pt x="1881725" y="4156291"/>
                  <a:pt x="1972491" y="4075611"/>
                </a:cubicBezTo>
                <a:cubicBezTo>
                  <a:pt x="1993330" y="4057088"/>
                  <a:pt x="2014607" y="4038826"/>
                  <a:pt x="2037806" y="4023360"/>
                </a:cubicBezTo>
                <a:cubicBezTo>
                  <a:pt x="2080057" y="3995193"/>
                  <a:pt x="2168434" y="3944983"/>
                  <a:pt x="2168434" y="3944983"/>
                </a:cubicBezTo>
                <a:cubicBezTo>
                  <a:pt x="2177143" y="3931920"/>
                  <a:pt x="2184343" y="3917714"/>
                  <a:pt x="2194560" y="3905794"/>
                </a:cubicBezTo>
                <a:cubicBezTo>
                  <a:pt x="2210590" y="3887092"/>
                  <a:pt x="2234849" y="3875075"/>
                  <a:pt x="2246811" y="3853543"/>
                </a:cubicBezTo>
                <a:cubicBezTo>
                  <a:pt x="2257594" y="3834135"/>
                  <a:pt x="2253494" y="3809495"/>
                  <a:pt x="2259874" y="3788229"/>
                </a:cubicBezTo>
                <a:cubicBezTo>
                  <a:pt x="2266612" y="3765769"/>
                  <a:pt x="2277767" y="3744870"/>
                  <a:pt x="2286000" y="3722914"/>
                </a:cubicBezTo>
                <a:cubicBezTo>
                  <a:pt x="2290835" y="3710021"/>
                  <a:pt x="2294709" y="3696789"/>
                  <a:pt x="2299063" y="3683726"/>
                </a:cubicBezTo>
                <a:cubicBezTo>
                  <a:pt x="2336292" y="3460358"/>
                  <a:pt x="2284308" y="3737828"/>
                  <a:pt x="2338251" y="3540034"/>
                </a:cubicBezTo>
                <a:cubicBezTo>
                  <a:pt x="2377283" y="3396915"/>
                  <a:pt x="2322730" y="3518824"/>
                  <a:pt x="2377440" y="3409406"/>
                </a:cubicBezTo>
                <a:cubicBezTo>
                  <a:pt x="2381794" y="3357154"/>
                  <a:pt x="2383999" y="3304679"/>
                  <a:pt x="2390503" y="3252651"/>
                </a:cubicBezTo>
                <a:cubicBezTo>
                  <a:pt x="2392730" y="3234837"/>
                  <a:pt x="2402240" y="3218304"/>
                  <a:pt x="2403566" y="3200400"/>
                </a:cubicBezTo>
                <a:cubicBezTo>
                  <a:pt x="2410971" y="3100431"/>
                  <a:pt x="2409223" y="2999923"/>
                  <a:pt x="2416628" y="2899954"/>
                </a:cubicBezTo>
                <a:cubicBezTo>
                  <a:pt x="2419789" y="2857283"/>
                  <a:pt x="2434170" y="2847141"/>
                  <a:pt x="2442754" y="2808514"/>
                </a:cubicBezTo>
                <a:cubicBezTo>
                  <a:pt x="2448500" y="2782659"/>
                  <a:pt x="2449393" y="2755832"/>
                  <a:pt x="2455817" y="2730137"/>
                </a:cubicBezTo>
                <a:cubicBezTo>
                  <a:pt x="2462496" y="2703420"/>
                  <a:pt x="2481943" y="2651760"/>
                  <a:pt x="2481943" y="2651760"/>
                </a:cubicBezTo>
                <a:cubicBezTo>
                  <a:pt x="2483640" y="2634788"/>
                  <a:pt x="2493312" y="2495167"/>
                  <a:pt x="2508068" y="2455817"/>
                </a:cubicBezTo>
                <a:cubicBezTo>
                  <a:pt x="2513580" y="2441117"/>
                  <a:pt x="2525485" y="2429692"/>
                  <a:pt x="2534194" y="2416629"/>
                </a:cubicBezTo>
                <a:lnTo>
                  <a:pt x="2560320" y="2312126"/>
                </a:lnTo>
                <a:cubicBezTo>
                  <a:pt x="2564674" y="2294709"/>
                  <a:pt x="2567706" y="2276906"/>
                  <a:pt x="2573383" y="2259874"/>
                </a:cubicBezTo>
                <a:lnTo>
                  <a:pt x="2599508" y="2181497"/>
                </a:lnTo>
                <a:cubicBezTo>
                  <a:pt x="2603862" y="2168434"/>
                  <a:pt x="2609231" y="2155667"/>
                  <a:pt x="2612571" y="2142309"/>
                </a:cubicBezTo>
                <a:cubicBezTo>
                  <a:pt x="2616925" y="2124892"/>
                  <a:pt x="2618562" y="2106559"/>
                  <a:pt x="2625634" y="2090057"/>
                </a:cubicBezTo>
                <a:cubicBezTo>
                  <a:pt x="2631818" y="2075627"/>
                  <a:pt x="2643051" y="2063932"/>
                  <a:pt x="2651760" y="2050869"/>
                </a:cubicBezTo>
                <a:lnTo>
                  <a:pt x="2677886" y="1972491"/>
                </a:lnTo>
                <a:lnTo>
                  <a:pt x="2651760" y="1894114"/>
                </a:lnTo>
                <a:close/>
              </a:path>
            </a:pathLst>
          </a:custGeom>
          <a:solidFill>
            <a:schemeClr val="accent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 name="pole tekstowe 27">
            <a:extLst>
              <a:ext uri="{FF2B5EF4-FFF2-40B4-BE49-F238E27FC236}">
                <a16:creationId xmlns:a16="http://schemas.microsoft.com/office/drawing/2014/main" id="{379E011B-F8FD-44C9-ABF6-0CBDF4489625}"/>
              </a:ext>
            </a:extLst>
          </p:cNvPr>
          <p:cNvSpPr txBox="1"/>
          <p:nvPr/>
        </p:nvSpPr>
        <p:spPr>
          <a:xfrm>
            <a:off x="7438046" y="311859"/>
            <a:ext cx="3085230" cy="1569660"/>
          </a:xfrm>
          <a:prstGeom prst="rect">
            <a:avLst/>
          </a:prstGeom>
          <a:noFill/>
        </p:spPr>
        <p:txBody>
          <a:bodyPr wrap="square" rtlCol="0">
            <a:spAutoFit/>
          </a:bodyPr>
          <a:lstStyle/>
          <a:p>
            <a:pPr algn="r"/>
            <a:r>
              <a:rPr lang="en-GB" sz="3200" dirty="0">
                <a:latin typeface="Arial" panose="020B0604020202020204" pitchFamily="34" charset="0"/>
                <a:cs typeface="Arial" panose="020B0604020202020204" pitchFamily="34" charset="0"/>
              </a:rPr>
              <a:t>participation as a new paradigm of art</a:t>
            </a:r>
          </a:p>
        </p:txBody>
      </p:sp>
    </p:spTree>
    <p:extLst>
      <p:ext uri="{BB962C8B-B14F-4D97-AF65-F5344CB8AC3E}">
        <p14:creationId xmlns:p14="http://schemas.microsoft.com/office/powerpoint/2010/main" val="24194196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1D7B2C76-A82A-482C-8406-81C8EBB24B5B}"/>
              </a:ext>
            </a:extLst>
          </p:cNvPr>
          <p:cNvSpPr txBox="1"/>
          <p:nvPr/>
        </p:nvSpPr>
        <p:spPr>
          <a:xfrm>
            <a:off x="7840981" y="4911131"/>
            <a:ext cx="4526188" cy="646331"/>
          </a:xfrm>
          <a:prstGeom prst="rect">
            <a:avLst/>
          </a:prstGeom>
          <a:noFill/>
        </p:spPr>
        <p:txBody>
          <a:bodyPr wrap="square" rtlCol="0">
            <a:spAutoFit/>
          </a:bodyPr>
          <a:lstStyle/>
          <a:p>
            <a:r>
              <a:rPr lang="en-GB" dirty="0">
                <a:highlight>
                  <a:srgbClr val="C0C0C0"/>
                </a:highlight>
              </a:rPr>
              <a:t>giving </a:t>
            </a:r>
            <a:r>
              <a:rPr lang="pl-PL" dirty="0">
                <a:highlight>
                  <a:srgbClr val="C0C0C0"/>
                </a:highlight>
              </a:rPr>
              <a:t>community </a:t>
            </a:r>
            <a:r>
              <a:rPr lang="en-GB" dirty="0">
                <a:highlight>
                  <a:srgbClr val="C0C0C0"/>
                </a:highlight>
              </a:rPr>
              <a:t>a space for self-expression</a:t>
            </a:r>
            <a:r>
              <a:rPr lang="pl-PL" dirty="0">
                <a:highlight>
                  <a:srgbClr val="C0C0C0"/>
                </a:highlight>
              </a:rPr>
              <a:t>;</a:t>
            </a:r>
            <a:r>
              <a:rPr lang="en-GB" dirty="0">
                <a:highlight>
                  <a:srgbClr val="C0C0C0"/>
                </a:highlight>
              </a:rPr>
              <a:t> </a:t>
            </a:r>
            <a:endParaRPr lang="pl-PL" dirty="0">
              <a:highlight>
                <a:srgbClr val="C0C0C0"/>
              </a:highlight>
            </a:endParaRPr>
          </a:p>
          <a:p>
            <a:r>
              <a:rPr lang="en-GB" dirty="0">
                <a:highlight>
                  <a:srgbClr val="C0C0C0"/>
                </a:highlight>
              </a:rPr>
              <a:t>providing </a:t>
            </a:r>
            <a:r>
              <a:rPr lang="pl-PL" dirty="0" err="1">
                <a:highlight>
                  <a:srgbClr val="C0C0C0"/>
                </a:highlight>
              </a:rPr>
              <a:t>them</a:t>
            </a:r>
            <a:r>
              <a:rPr lang="pl-PL" dirty="0">
                <a:highlight>
                  <a:srgbClr val="C0C0C0"/>
                </a:highlight>
              </a:rPr>
              <a:t> </a:t>
            </a:r>
            <a:r>
              <a:rPr lang="en-GB" dirty="0">
                <a:highlight>
                  <a:srgbClr val="C0C0C0"/>
                </a:highlight>
              </a:rPr>
              <a:t>tools for direct political action</a:t>
            </a:r>
          </a:p>
        </p:txBody>
      </p:sp>
      <p:pic>
        <p:nvPicPr>
          <p:cNvPr id="21" name="Obraz 20" descr="Obraz zawierający droga, zewnętrzne, budynek, zdjęcie&#10;&#10;Opis wygenerowany automatycznie">
            <a:extLst>
              <a:ext uri="{FF2B5EF4-FFF2-40B4-BE49-F238E27FC236}">
                <a16:creationId xmlns:a16="http://schemas.microsoft.com/office/drawing/2014/main" id="{C2B24850-06EA-4F04-9A34-2F2F678A5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402" y="2127283"/>
            <a:ext cx="5636518" cy="4595849"/>
          </a:xfrm>
          <a:prstGeom prst="rect">
            <a:avLst/>
          </a:prstGeom>
        </p:spPr>
      </p:pic>
      <p:sp>
        <p:nvSpPr>
          <p:cNvPr id="22" name="pole tekstowe 21">
            <a:extLst>
              <a:ext uri="{FF2B5EF4-FFF2-40B4-BE49-F238E27FC236}">
                <a16:creationId xmlns:a16="http://schemas.microsoft.com/office/drawing/2014/main" id="{6FBDB846-6C96-4104-B9D7-02F5858CE598}"/>
              </a:ext>
            </a:extLst>
          </p:cNvPr>
          <p:cNvSpPr txBox="1"/>
          <p:nvPr/>
        </p:nvSpPr>
        <p:spPr>
          <a:xfrm>
            <a:off x="6182342" y="2134427"/>
            <a:ext cx="19699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Marina </a:t>
            </a:r>
            <a:r>
              <a:rPr lang="pl-PL" dirty="0" err="1">
                <a:highlight>
                  <a:srgbClr val="C0C0C0"/>
                </a:highlight>
                <a:latin typeface="Arial" panose="020B0604020202020204" pitchFamily="34" charset="0"/>
                <a:cs typeface="Arial" panose="020B0604020202020204" pitchFamily="34" charset="0"/>
              </a:rPr>
              <a:t>Naprushkina</a:t>
            </a:r>
            <a:endParaRPr lang="en-GB" dirty="0">
              <a:highlight>
                <a:srgbClr val="C0C0C0"/>
              </a:highlight>
              <a:latin typeface="Arial" panose="020B0604020202020204" pitchFamily="34" charset="0"/>
              <a:cs typeface="Arial" panose="020B0604020202020204" pitchFamily="34" charset="0"/>
            </a:endParaRPr>
          </a:p>
        </p:txBody>
      </p:sp>
      <p:pic>
        <p:nvPicPr>
          <p:cNvPr id="24" name="Obraz 23" descr="Obraz zawierający osoba, wewnątrz, sufit, siedzi&#10;&#10;Opis wygenerowany automatycznie">
            <a:extLst>
              <a:ext uri="{FF2B5EF4-FFF2-40B4-BE49-F238E27FC236}">
                <a16:creationId xmlns:a16="http://schemas.microsoft.com/office/drawing/2014/main" id="{2E4A1FD6-4010-4A80-B867-0F914B7FD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150" y="3046148"/>
            <a:ext cx="4718367" cy="3143612"/>
          </a:xfrm>
          <a:prstGeom prst="rect">
            <a:avLst/>
          </a:prstGeom>
        </p:spPr>
      </p:pic>
      <p:sp>
        <p:nvSpPr>
          <p:cNvPr id="20" name="pole tekstowe 19">
            <a:extLst>
              <a:ext uri="{FF2B5EF4-FFF2-40B4-BE49-F238E27FC236}">
                <a16:creationId xmlns:a16="http://schemas.microsoft.com/office/drawing/2014/main" id="{816B3936-1839-4B1E-9956-1AAB5902E3F8}"/>
              </a:ext>
            </a:extLst>
          </p:cNvPr>
          <p:cNvSpPr txBox="1"/>
          <p:nvPr/>
        </p:nvSpPr>
        <p:spPr>
          <a:xfrm>
            <a:off x="5309195" y="2721017"/>
            <a:ext cx="4047476"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autonomous </a:t>
            </a:r>
            <a:r>
              <a:rPr lang="en-GB" i="1" dirty="0">
                <a:highlight>
                  <a:srgbClr val="C0C0C0"/>
                </a:highlight>
                <a:latin typeface="Arial" panose="020B0604020202020204" pitchFamily="34" charset="0"/>
                <a:cs typeface="Arial" panose="020B0604020202020204" pitchFamily="34" charset="0"/>
              </a:rPr>
              <a:t>New </a:t>
            </a:r>
            <a:r>
              <a:rPr lang="en-GB" i="1" dirty="0" err="1">
                <a:highlight>
                  <a:srgbClr val="C0C0C0"/>
                </a:highlight>
                <a:latin typeface="Arial" panose="020B0604020202020204" pitchFamily="34" charset="0"/>
                <a:cs typeface="Arial" panose="020B0604020202020204" pitchFamily="34" charset="0"/>
              </a:rPr>
              <a:t>Neighborhood</a:t>
            </a:r>
            <a:r>
              <a:rPr lang="en-GB" dirty="0">
                <a:highlight>
                  <a:srgbClr val="C0C0C0"/>
                </a:highlight>
                <a:latin typeface="Arial" panose="020B0604020202020204" pitchFamily="34" charset="0"/>
                <a:cs typeface="Arial" panose="020B0604020202020204" pitchFamily="34" charset="0"/>
              </a:rPr>
              <a:t> centre in Berlin which serves refugees as a platform for their social and political self-organization</a:t>
            </a:r>
          </a:p>
        </p:txBody>
      </p:sp>
      <p:sp>
        <p:nvSpPr>
          <p:cNvPr id="23" name="Dowolny kształt: kształt 22">
            <a:extLst>
              <a:ext uri="{FF2B5EF4-FFF2-40B4-BE49-F238E27FC236}">
                <a16:creationId xmlns:a16="http://schemas.microsoft.com/office/drawing/2014/main" id="{6EBC91E8-6D69-4184-BFB6-B736624E27D5}"/>
              </a:ext>
            </a:extLst>
          </p:cNvPr>
          <p:cNvSpPr/>
          <p:nvPr/>
        </p:nvSpPr>
        <p:spPr>
          <a:xfrm>
            <a:off x="3467900" y="640080"/>
            <a:ext cx="3755860" cy="4116655"/>
          </a:xfrm>
          <a:custGeom>
            <a:avLst/>
            <a:gdLst>
              <a:gd name="connsiteX0" fmla="*/ 287383 w 3317966"/>
              <a:gd name="connsiteY0" fmla="*/ 1828800 h 4116655"/>
              <a:gd name="connsiteX1" fmla="*/ 287383 w 3317966"/>
              <a:gd name="connsiteY1" fmla="*/ 1828800 h 4116655"/>
              <a:gd name="connsiteX2" fmla="*/ 104503 w 3317966"/>
              <a:gd name="connsiteY2" fmla="*/ 1463040 h 4116655"/>
              <a:gd name="connsiteX3" fmla="*/ 78377 w 3317966"/>
              <a:gd name="connsiteY3" fmla="*/ 1397726 h 4116655"/>
              <a:gd name="connsiteX4" fmla="*/ 65315 w 3317966"/>
              <a:gd name="connsiteY4" fmla="*/ 1332411 h 4116655"/>
              <a:gd name="connsiteX5" fmla="*/ 52252 w 3317966"/>
              <a:gd name="connsiteY5" fmla="*/ 1293223 h 4116655"/>
              <a:gd name="connsiteX6" fmla="*/ 39189 w 3317966"/>
              <a:gd name="connsiteY6" fmla="*/ 1240971 h 4116655"/>
              <a:gd name="connsiteX7" fmla="*/ 13063 w 3317966"/>
              <a:gd name="connsiteY7" fmla="*/ 1162594 h 4116655"/>
              <a:gd name="connsiteX8" fmla="*/ 0 w 3317966"/>
              <a:gd name="connsiteY8" fmla="*/ 1123406 h 4116655"/>
              <a:gd name="connsiteX9" fmla="*/ 13063 w 3317966"/>
              <a:gd name="connsiteY9" fmla="*/ 940526 h 4116655"/>
              <a:gd name="connsiteX10" fmla="*/ 39189 w 3317966"/>
              <a:gd name="connsiteY10" fmla="*/ 901337 h 4116655"/>
              <a:gd name="connsiteX11" fmla="*/ 65315 w 3317966"/>
              <a:gd name="connsiteY11" fmla="*/ 809897 h 4116655"/>
              <a:gd name="connsiteX12" fmla="*/ 91440 w 3317966"/>
              <a:gd name="connsiteY12" fmla="*/ 770709 h 4116655"/>
              <a:gd name="connsiteX13" fmla="*/ 169817 w 3317966"/>
              <a:gd name="connsiteY13" fmla="*/ 640080 h 4116655"/>
              <a:gd name="connsiteX14" fmla="*/ 222069 w 3317966"/>
              <a:gd name="connsiteY14" fmla="*/ 561703 h 4116655"/>
              <a:gd name="connsiteX15" fmla="*/ 261257 w 3317966"/>
              <a:gd name="connsiteY15" fmla="*/ 509451 h 4116655"/>
              <a:gd name="connsiteX16" fmla="*/ 378823 w 3317966"/>
              <a:gd name="connsiteY16" fmla="*/ 404949 h 4116655"/>
              <a:gd name="connsiteX17" fmla="*/ 418012 w 3317966"/>
              <a:gd name="connsiteY17" fmla="*/ 365760 h 4116655"/>
              <a:gd name="connsiteX18" fmla="*/ 496389 w 3317966"/>
              <a:gd name="connsiteY18" fmla="*/ 326571 h 4116655"/>
              <a:gd name="connsiteX19" fmla="*/ 535577 w 3317966"/>
              <a:gd name="connsiteY19" fmla="*/ 300446 h 4116655"/>
              <a:gd name="connsiteX20" fmla="*/ 574766 w 3317966"/>
              <a:gd name="connsiteY20" fmla="*/ 287383 h 4116655"/>
              <a:gd name="connsiteX21" fmla="*/ 627017 w 3317966"/>
              <a:gd name="connsiteY21" fmla="*/ 261257 h 4116655"/>
              <a:gd name="connsiteX22" fmla="*/ 705395 w 3317966"/>
              <a:gd name="connsiteY22" fmla="*/ 235131 h 4116655"/>
              <a:gd name="connsiteX23" fmla="*/ 744583 w 3317966"/>
              <a:gd name="connsiteY23" fmla="*/ 209006 h 4116655"/>
              <a:gd name="connsiteX24" fmla="*/ 809897 w 3317966"/>
              <a:gd name="connsiteY24" fmla="*/ 195943 h 4116655"/>
              <a:gd name="connsiteX25" fmla="*/ 849086 w 3317966"/>
              <a:gd name="connsiteY25" fmla="*/ 182880 h 4116655"/>
              <a:gd name="connsiteX26" fmla="*/ 901337 w 3317966"/>
              <a:gd name="connsiteY26" fmla="*/ 169817 h 4116655"/>
              <a:gd name="connsiteX27" fmla="*/ 940526 w 3317966"/>
              <a:gd name="connsiteY27" fmla="*/ 156754 h 4116655"/>
              <a:gd name="connsiteX28" fmla="*/ 992777 w 3317966"/>
              <a:gd name="connsiteY28" fmla="*/ 143691 h 4116655"/>
              <a:gd name="connsiteX29" fmla="*/ 1031966 w 3317966"/>
              <a:gd name="connsiteY29" fmla="*/ 130629 h 4116655"/>
              <a:gd name="connsiteX30" fmla="*/ 1084217 w 3317966"/>
              <a:gd name="connsiteY30" fmla="*/ 117566 h 4116655"/>
              <a:gd name="connsiteX31" fmla="*/ 1214846 w 3317966"/>
              <a:gd name="connsiteY31" fmla="*/ 78377 h 4116655"/>
              <a:gd name="connsiteX32" fmla="*/ 1280160 w 3317966"/>
              <a:gd name="connsiteY32" fmla="*/ 52251 h 4116655"/>
              <a:gd name="connsiteX33" fmla="*/ 1489166 w 3317966"/>
              <a:gd name="connsiteY33" fmla="*/ 26126 h 4116655"/>
              <a:gd name="connsiteX34" fmla="*/ 1632857 w 3317966"/>
              <a:gd name="connsiteY34" fmla="*/ 0 h 4116655"/>
              <a:gd name="connsiteX35" fmla="*/ 1802675 w 3317966"/>
              <a:gd name="connsiteY35" fmla="*/ 13063 h 4116655"/>
              <a:gd name="connsiteX36" fmla="*/ 1841863 w 3317966"/>
              <a:gd name="connsiteY36" fmla="*/ 26126 h 4116655"/>
              <a:gd name="connsiteX37" fmla="*/ 1933303 w 3317966"/>
              <a:gd name="connsiteY37" fmla="*/ 39189 h 4116655"/>
              <a:gd name="connsiteX38" fmla="*/ 1972492 w 3317966"/>
              <a:gd name="connsiteY38" fmla="*/ 65314 h 4116655"/>
              <a:gd name="connsiteX39" fmla="*/ 2037806 w 3317966"/>
              <a:gd name="connsiteY39" fmla="*/ 78377 h 4116655"/>
              <a:gd name="connsiteX40" fmla="*/ 2090057 w 3317966"/>
              <a:gd name="connsiteY40" fmla="*/ 91440 h 4116655"/>
              <a:gd name="connsiteX41" fmla="*/ 2142309 w 3317966"/>
              <a:gd name="connsiteY41" fmla="*/ 117566 h 4116655"/>
              <a:gd name="connsiteX42" fmla="*/ 2181497 w 3317966"/>
              <a:gd name="connsiteY42" fmla="*/ 130629 h 4116655"/>
              <a:gd name="connsiteX43" fmla="*/ 2259875 w 3317966"/>
              <a:gd name="connsiteY43" fmla="*/ 169817 h 4116655"/>
              <a:gd name="connsiteX44" fmla="*/ 2299063 w 3317966"/>
              <a:gd name="connsiteY44" fmla="*/ 195943 h 4116655"/>
              <a:gd name="connsiteX45" fmla="*/ 2377440 w 3317966"/>
              <a:gd name="connsiteY45" fmla="*/ 222069 h 4116655"/>
              <a:gd name="connsiteX46" fmla="*/ 2416629 w 3317966"/>
              <a:gd name="connsiteY46" fmla="*/ 248194 h 4116655"/>
              <a:gd name="connsiteX47" fmla="*/ 2521132 w 3317966"/>
              <a:gd name="connsiteY47" fmla="*/ 274320 h 4116655"/>
              <a:gd name="connsiteX48" fmla="*/ 2573383 w 3317966"/>
              <a:gd name="connsiteY48" fmla="*/ 287383 h 4116655"/>
              <a:gd name="connsiteX49" fmla="*/ 2704012 w 3317966"/>
              <a:gd name="connsiteY49" fmla="*/ 326571 h 4116655"/>
              <a:gd name="connsiteX50" fmla="*/ 2782389 w 3317966"/>
              <a:gd name="connsiteY50" fmla="*/ 378823 h 4116655"/>
              <a:gd name="connsiteX51" fmla="*/ 2821577 w 3317966"/>
              <a:gd name="connsiteY51" fmla="*/ 404949 h 4116655"/>
              <a:gd name="connsiteX52" fmla="*/ 2860766 w 3317966"/>
              <a:gd name="connsiteY52" fmla="*/ 509451 h 4116655"/>
              <a:gd name="connsiteX53" fmla="*/ 2873829 w 3317966"/>
              <a:gd name="connsiteY53" fmla="*/ 561703 h 4116655"/>
              <a:gd name="connsiteX54" fmla="*/ 2886892 w 3317966"/>
              <a:gd name="connsiteY54" fmla="*/ 600891 h 4116655"/>
              <a:gd name="connsiteX55" fmla="*/ 2899955 w 3317966"/>
              <a:gd name="connsiteY55" fmla="*/ 666206 h 4116655"/>
              <a:gd name="connsiteX56" fmla="*/ 2926080 w 3317966"/>
              <a:gd name="connsiteY56" fmla="*/ 744583 h 4116655"/>
              <a:gd name="connsiteX57" fmla="*/ 2965269 w 3317966"/>
              <a:gd name="connsiteY57" fmla="*/ 770709 h 4116655"/>
              <a:gd name="connsiteX58" fmla="*/ 3017520 w 3317966"/>
              <a:gd name="connsiteY58" fmla="*/ 809897 h 4116655"/>
              <a:gd name="connsiteX59" fmla="*/ 3095897 w 3317966"/>
              <a:gd name="connsiteY59" fmla="*/ 849086 h 4116655"/>
              <a:gd name="connsiteX60" fmla="*/ 3174275 w 3317966"/>
              <a:gd name="connsiteY60" fmla="*/ 901337 h 4116655"/>
              <a:gd name="connsiteX61" fmla="*/ 3252652 w 3317966"/>
              <a:gd name="connsiteY61" fmla="*/ 979714 h 4116655"/>
              <a:gd name="connsiteX62" fmla="*/ 3317966 w 3317966"/>
              <a:gd name="connsiteY62" fmla="*/ 1058091 h 4116655"/>
              <a:gd name="connsiteX63" fmla="*/ 3304903 w 3317966"/>
              <a:gd name="connsiteY63" fmla="*/ 2573383 h 4116655"/>
              <a:gd name="connsiteX64" fmla="*/ 3278777 w 3317966"/>
              <a:gd name="connsiteY64" fmla="*/ 2625634 h 4116655"/>
              <a:gd name="connsiteX65" fmla="*/ 3213463 w 3317966"/>
              <a:gd name="connsiteY65" fmla="*/ 2730137 h 4116655"/>
              <a:gd name="connsiteX66" fmla="*/ 3200400 w 3317966"/>
              <a:gd name="connsiteY66" fmla="*/ 2795451 h 4116655"/>
              <a:gd name="connsiteX67" fmla="*/ 3174275 w 3317966"/>
              <a:gd name="connsiteY67" fmla="*/ 2873829 h 4116655"/>
              <a:gd name="connsiteX68" fmla="*/ 3161212 w 3317966"/>
              <a:gd name="connsiteY68" fmla="*/ 2926080 h 4116655"/>
              <a:gd name="connsiteX69" fmla="*/ 3135086 w 3317966"/>
              <a:gd name="connsiteY69" fmla="*/ 3004457 h 4116655"/>
              <a:gd name="connsiteX70" fmla="*/ 3095897 w 3317966"/>
              <a:gd name="connsiteY70" fmla="*/ 3122023 h 4116655"/>
              <a:gd name="connsiteX71" fmla="*/ 3069772 w 3317966"/>
              <a:gd name="connsiteY71" fmla="*/ 3200400 h 4116655"/>
              <a:gd name="connsiteX72" fmla="*/ 3043646 w 3317966"/>
              <a:gd name="connsiteY72" fmla="*/ 3252651 h 4116655"/>
              <a:gd name="connsiteX73" fmla="*/ 2991395 w 3317966"/>
              <a:gd name="connsiteY73" fmla="*/ 3344091 h 4116655"/>
              <a:gd name="connsiteX74" fmla="*/ 2978332 w 3317966"/>
              <a:gd name="connsiteY74" fmla="*/ 3396343 h 4116655"/>
              <a:gd name="connsiteX75" fmla="*/ 2913017 w 3317966"/>
              <a:gd name="connsiteY75" fmla="*/ 3500846 h 4116655"/>
              <a:gd name="connsiteX76" fmla="*/ 2886892 w 3317966"/>
              <a:gd name="connsiteY76" fmla="*/ 3540034 h 4116655"/>
              <a:gd name="connsiteX77" fmla="*/ 2860766 w 3317966"/>
              <a:gd name="connsiteY77" fmla="*/ 3592286 h 4116655"/>
              <a:gd name="connsiteX78" fmla="*/ 2821577 w 3317966"/>
              <a:gd name="connsiteY78" fmla="*/ 3631474 h 4116655"/>
              <a:gd name="connsiteX79" fmla="*/ 2769326 w 3317966"/>
              <a:gd name="connsiteY79" fmla="*/ 3722914 h 4116655"/>
              <a:gd name="connsiteX80" fmla="*/ 2717075 w 3317966"/>
              <a:gd name="connsiteY80" fmla="*/ 3775166 h 4116655"/>
              <a:gd name="connsiteX81" fmla="*/ 2664823 w 3317966"/>
              <a:gd name="connsiteY81" fmla="*/ 3853543 h 4116655"/>
              <a:gd name="connsiteX82" fmla="*/ 2560320 w 3317966"/>
              <a:gd name="connsiteY82" fmla="*/ 3944983 h 4116655"/>
              <a:gd name="connsiteX83" fmla="*/ 2508069 w 3317966"/>
              <a:gd name="connsiteY83" fmla="*/ 3958046 h 4116655"/>
              <a:gd name="connsiteX84" fmla="*/ 2468880 w 3317966"/>
              <a:gd name="connsiteY84" fmla="*/ 3971109 h 4116655"/>
              <a:gd name="connsiteX85" fmla="*/ 2364377 w 3317966"/>
              <a:gd name="connsiteY85" fmla="*/ 3997234 h 4116655"/>
              <a:gd name="connsiteX86" fmla="*/ 2325189 w 3317966"/>
              <a:gd name="connsiteY86" fmla="*/ 4010297 h 4116655"/>
              <a:gd name="connsiteX87" fmla="*/ 2220686 w 3317966"/>
              <a:gd name="connsiteY87" fmla="*/ 4049486 h 4116655"/>
              <a:gd name="connsiteX88" fmla="*/ 2116183 w 3317966"/>
              <a:gd name="connsiteY88" fmla="*/ 4075611 h 4116655"/>
              <a:gd name="connsiteX89" fmla="*/ 2063932 w 3317966"/>
              <a:gd name="connsiteY89" fmla="*/ 4101737 h 4116655"/>
              <a:gd name="connsiteX90" fmla="*/ 1698172 w 3317966"/>
              <a:gd name="connsiteY90" fmla="*/ 4101737 h 4116655"/>
              <a:gd name="connsiteX91" fmla="*/ 1619795 w 3317966"/>
              <a:gd name="connsiteY91" fmla="*/ 4075611 h 4116655"/>
              <a:gd name="connsiteX92" fmla="*/ 1554480 w 3317966"/>
              <a:gd name="connsiteY92" fmla="*/ 4049486 h 4116655"/>
              <a:gd name="connsiteX93" fmla="*/ 1489166 w 3317966"/>
              <a:gd name="connsiteY93" fmla="*/ 4036423 h 4116655"/>
              <a:gd name="connsiteX94" fmla="*/ 1345475 w 3317966"/>
              <a:gd name="connsiteY94" fmla="*/ 3984171 h 4116655"/>
              <a:gd name="connsiteX95" fmla="*/ 1267097 w 3317966"/>
              <a:gd name="connsiteY95" fmla="*/ 3958046 h 4116655"/>
              <a:gd name="connsiteX96" fmla="*/ 1175657 w 3317966"/>
              <a:gd name="connsiteY96" fmla="*/ 3905794 h 4116655"/>
              <a:gd name="connsiteX97" fmla="*/ 1123406 w 3317966"/>
              <a:gd name="connsiteY97" fmla="*/ 3892731 h 4116655"/>
              <a:gd name="connsiteX98" fmla="*/ 992777 w 3317966"/>
              <a:gd name="connsiteY98" fmla="*/ 3788229 h 4116655"/>
              <a:gd name="connsiteX99" fmla="*/ 836023 w 3317966"/>
              <a:gd name="connsiteY99" fmla="*/ 3683726 h 4116655"/>
              <a:gd name="connsiteX100" fmla="*/ 731520 w 3317966"/>
              <a:gd name="connsiteY100" fmla="*/ 3579223 h 4116655"/>
              <a:gd name="connsiteX101" fmla="*/ 627017 w 3317966"/>
              <a:gd name="connsiteY101" fmla="*/ 3500846 h 4116655"/>
              <a:gd name="connsiteX102" fmla="*/ 548640 w 3317966"/>
              <a:gd name="connsiteY102" fmla="*/ 3409406 h 4116655"/>
              <a:gd name="connsiteX103" fmla="*/ 509452 w 3317966"/>
              <a:gd name="connsiteY103" fmla="*/ 3383280 h 4116655"/>
              <a:gd name="connsiteX104" fmla="*/ 444137 w 3317966"/>
              <a:gd name="connsiteY104" fmla="*/ 3291840 h 4116655"/>
              <a:gd name="connsiteX105" fmla="*/ 404949 w 3317966"/>
              <a:gd name="connsiteY105" fmla="*/ 3252651 h 4116655"/>
              <a:gd name="connsiteX106" fmla="*/ 339635 w 3317966"/>
              <a:gd name="connsiteY106" fmla="*/ 3161211 h 4116655"/>
              <a:gd name="connsiteX107" fmla="*/ 326572 w 3317966"/>
              <a:gd name="connsiteY107" fmla="*/ 3108960 h 4116655"/>
              <a:gd name="connsiteX108" fmla="*/ 209006 w 3317966"/>
              <a:gd name="connsiteY108" fmla="*/ 2769326 h 4116655"/>
              <a:gd name="connsiteX109" fmla="*/ 195943 w 3317966"/>
              <a:gd name="connsiteY109" fmla="*/ 2704011 h 4116655"/>
              <a:gd name="connsiteX110" fmla="*/ 195943 w 3317966"/>
              <a:gd name="connsiteY110" fmla="*/ 2233749 h 4116655"/>
              <a:gd name="connsiteX111" fmla="*/ 169817 w 3317966"/>
              <a:gd name="connsiteY111" fmla="*/ 2155371 h 4116655"/>
              <a:gd name="connsiteX112" fmla="*/ 182880 w 3317966"/>
              <a:gd name="connsiteY112" fmla="*/ 2037806 h 4116655"/>
              <a:gd name="connsiteX113" fmla="*/ 209006 w 3317966"/>
              <a:gd name="connsiteY113" fmla="*/ 1998617 h 4116655"/>
              <a:gd name="connsiteX114" fmla="*/ 222069 w 3317966"/>
              <a:gd name="connsiteY114" fmla="*/ 1959429 h 4116655"/>
              <a:gd name="connsiteX115" fmla="*/ 235132 w 3317966"/>
              <a:gd name="connsiteY115" fmla="*/ 1828800 h 4116655"/>
              <a:gd name="connsiteX116" fmla="*/ 261257 w 3317966"/>
              <a:gd name="connsiteY116" fmla="*/ 1789611 h 4116655"/>
              <a:gd name="connsiteX117" fmla="*/ 287383 w 3317966"/>
              <a:gd name="connsiteY117" fmla="*/ 1828800 h 411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966" h="4116655">
                <a:moveTo>
                  <a:pt x="287383" y="1828800"/>
                </a:moveTo>
                <a:lnTo>
                  <a:pt x="287383" y="1828800"/>
                </a:lnTo>
                <a:cubicBezTo>
                  <a:pt x="226423" y="1706880"/>
                  <a:pt x="163972" y="1585694"/>
                  <a:pt x="104503" y="1463040"/>
                </a:cubicBezTo>
                <a:cubicBezTo>
                  <a:pt x="94273" y="1441941"/>
                  <a:pt x="85115" y="1420186"/>
                  <a:pt x="78377" y="1397726"/>
                </a:cubicBezTo>
                <a:cubicBezTo>
                  <a:pt x="71997" y="1376460"/>
                  <a:pt x="70700" y="1353951"/>
                  <a:pt x="65315" y="1332411"/>
                </a:cubicBezTo>
                <a:cubicBezTo>
                  <a:pt x="61976" y="1319053"/>
                  <a:pt x="56035" y="1306462"/>
                  <a:pt x="52252" y="1293223"/>
                </a:cubicBezTo>
                <a:cubicBezTo>
                  <a:pt x="47320" y="1275960"/>
                  <a:pt x="44348" y="1258167"/>
                  <a:pt x="39189" y="1240971"/>
                </a:cubicBezTo>
                <a:cubicBezTo>
                  <a:pt x="31276" y="1214594"/>
                  <a:pt x="21772" y="1188720"/>
                  <a:pt x="13063" y="1162594"/>
                </a:cubicBezTo>
                <a:lnTo>
                  <a:pt x="0" y="1123406"/>
                </a:lnTo>
                <a:cubicBezTo>
                  <a:pt x="4354" y="1062446"/>
                  <a:pt x="2442" y="1000711"/>
                  <a:pt x="13063" y="940526"/>
                </a:cubicBezTo>
                <a:cubicBezTo>
                  <a:pt x="15791" y="925065"/>
                  <a:pt x="32168" y="915379"/>
                  <a:pt x="39189" y="901337"/>
                </a:cubicBezTo>
                <a:cubicBezTo>
                  <a:pt x="64608" y="850500"/>
                  <a:pt x="40205" y="868489"/>
                  <a:pt x="65315" y="809897"/>
                </a:cubicBezTo>
                <a:cubicBezTo>
                  <a:pt x="71499" y="795467"/>
                  <a:pt x="83651" y="784340"/>
                  <a:pt x="91440" y="770709"/>
                </a:cubicBezTo>
                <a:cubicBezTo>
                  <a:pt x="171772" y="630127"/>
                  <a:pt x="42003" y="831802"/>
                  <a:pt x="169817" y="640080"/>
                </a:cubicBezTo>
                <a:cubicBezTo>
                  <a:pt x="169824" y="640069"/>
                  <a:pt x="222061" y="561714"/>
                  <a:pt x="222069" y="561703"/>
                </a:cubicBezTo>
                <a:cubicBezTo>
                  <a:pt x="235132" y="544286"/>
                  <a:pt x="246693" y="525634"/>
                  <a:pt x="261257" y="509451"/>
                </a:cubicBezTo>
                <a:cubicBezTo>
                  <a:pt x="413690" y="340081"/>
                  <a:pt x="282143" y="485515"/>
                  <a:pt x="378823" y="404949"/>
                </a:cubicBezTo>
                <a:cubicBezTo>
                  <a:pt x="393015" y="393122"/>
                  <a:pt x="403820" y="377587"/>
                  <a:pt x="418012" y="365760"/>
                </a:cubicBezTo>
                <a:cubicBezTo>
                  <a:pt x="474165" y="318965"/>
                  <a:pt x="437475" y="356028"/>
                  <a:pt x="496389" y="326571"/>
                </a:cubicBezTo>
                <a:cubicBezTo>
                  <a:pt x="510431" y="319550"/>
                  <a:pt x="521535" y="307467"/>
                  <a:pt x="535577" y="300446"/>
                </a:cubicBezTo>
                <a:cubicBezTo>
                  <a:pt x="547893" y="294288"/>
                  <a:pt x="562110" y="292807"/>
                  <a:pt x="574766" y="287383"/>
                </a:cubicBezTo>
                <a:cubicBezTo>
                  <a:pt x="592664" y="279712"/>
                  <a:pt x="608937" y="268489"/>
                  <a:pt x="627017" y="261257"/>
                </a:cubicBezTo>
                <a:cubicBezTo>
                  <a:pt x="652586" y="251029"/>
                  <a:pt x="680229" y="246316"/>
                  <a:pt x="705395" y="235131"/>
                </a:cubicBezTo>
                <a:cubicBezTo>
                  <a:pt x="719741" y="228755"/>
                  <a:pt x="729883" y="214518"/>
                  <a:pt x="744583" y="209006"/>
                </a:cubicBezTo>
                <a:cubicBezTo>
                  <a:pt x="765372" y="201210"/>
                  <a:pt x="788357" y="201328"/>
                  <a:pt x="809897" y="195943"/>
                </a:cubicBezTo>
                <a:cubicBezTo>
                  <a:pt x="823255" y="192603"/>
                  <a:pt x="835846" y="186663"/>
                  <a:pt x="849086" y="182880"/>
                </a:cubicBezTo>
                <a:cubicBezTo>
                  <a:pt x="866348" y="177948"/>
                  <a:pt x="884075" y="174749"/>
                  <a:pt x="901337" y="169817"/>
                </a:cubicBezTo>
                <a:cubicBezTo>
                  <a:pt x="914577" y="166034"/>
                  <a:pt x="927286" y="160537"/>
                  <a:pt x="940526" y="156754"/>
                </a:cubicBezTo>
                <a:cubicBezTo>
                  <a:pt x="957788" y="151822"/>
                  <a:pt x="975515" y="148623"/>
                  <a:pt x="992777" y="143691"/>
                </a:cubicBezTo>
                <a:cubicBezTo>
                  <a:pt x="1006017" y="139908"/>
                  <a:pt x="1018726" y="134412"/>
                  <a:pt x="1031966" y="130629"/>
                </a:cubicBezTo>
                <a:cubicBezTo>
                  <a:pt x="1049228" y="125697"/>
                  <a:pt x="1067407" y="123870"/>
                  <a:pt x="1084217" y="117566"/>
                </a:cubicBezTo>
                <a:cubicBezTo>
                  <a:pt x="1205722" y="72001"/>
                  <a:pt x="1055289" y="104970"/>
                  <a:pt x="1214846" y="78377"/>
                </a:cubicBezTo>
                <a:cubicBezTo>
                  <a:pt x="1236617" y="69668"/>
                  <a:pt x="1257700" y="58989"/>
                  <a:pt x="1280160" y="52251"/>
                </a:cubicBezTo>
                <a:cubicBezTo>
                  <a:pt x="1338836" y="34649"/>
                  <a:pt x="1439902" y="30605"/>
                  <a:pt x="1489166" y="26126"/>
                </a:cubicBezTo>
                <a:cubicBezTo>
                  <a:pt x="1510402" y="21879"/>
                  <a:pt x="1616144" y="0"/>
                  <a:pt x="1632857" y="0"/>
                </a:cubicBezTo>
                <a:cubicBezTo>
                  <a:pt x="1689630" y="0"/>
                  <a:pt x="1746069" y="8709"/>
                  <a:pt x="1802675" y="13063"/>
                </a:cubicBezTo>
                <a:cubicBezTo>
                  <a:pt x="1815738" y="17417"/>
                  <a:pt x="1828361" y="23426"/>
                  <a:pt x="1841863" y="26126"/>
                </a:cubicBezTo>
                <a:cubicBezTo>
                  <a:pt x="1872055" y="32164"/>
                  <a:pt x="1903812" y="30342"/>
                  <a:pt x="1933303" y="39189"/>
                </a:cubicBezTo>
                <a:cubicBezTo>
                  <a:pt x="1948340" y="43700"/>
                  <a:pt x="1957792" y="59802"/>
                  <a:pt x="1972492" y="65314"/>
                </a:cubicBezTo>
                <a:cubicBezTo>
                  <a:pt x="1993281" y="73110"/>
                  <a:pt x="2016132" y="73561"/>
                  <a:pt x="2037806" y="78377"/>
                </a:cubicBezTo>
                <a:cubicBezTo>
                  <a:pt x="2055332" y="82272"/>
                  <a:pt x="2073247" y="85136"/>
                  <a:pt x="2090057" y="91440"/>
                </a:cubicBezTo>
                <a:cubicBezTo>
                  <a:pt x="2108290" y="98278"/>
                  <a:pt x="2124410" y="109895"/>
                  <a:pt x="2142309" y="117566"/>
                </a:cubicBezTo>
                <a:cubicBezTo>
                  <a:pt x="2154965" y="122990"/>
                  <a:pt x="2169181" y="124471"/>
                  <a:pt x="2181497" y="130629"/>
                </a:cubicBezTo>
                <a:cubicBezTo>
                  <a:pt x="2282785" y="181273"/>
                  <a:pt x="2161375" y="136984"/>
                  <a:pt x="2259875" y="169817"/>
                </a:cubicBezTo>
                <a:cubicBezTo>
                  <a:pt x="2272938" y="178526"/>
                  <a:pt x="2284717" y="189567"/>
                  <a:pt x="2299063" y="195943"/>
                </a:cubicBezTo>
                <a:cubicBezTo>
                  <a:pt x="2324228" y="207128"/>
                  <a:pt x="2354526" y="206794"/>
                  <a:pt x="2377440" y="222069"/>
                </a:cubicBezTo>
                <a:cubicBezTo>
                  <a:pt x="2390503" y="230777"/>
                  <a:pt x="2401875" y="242829"/>
                  <a:pt x="2416629" y="248194"/>
                </a:cubicBezTo>
                <a:cubicBezTo>
                  <a:pt x="2450374" y="260465"/>
                  <a:pt x="2486298" y="265611"/>
                  <a:pt x="2521132" y="274320"/>
                </a:cubicBezTo>
                <a:cubicBezTo>
                  <a:pt x="2538549" y="278674"/>
                  <a:pt x="2557325" y="279354"/>
                  <a:pt x="2573383" y="287383"/>
                </a:cubicBezTo>
                <a:cubicBezTo>
                  <a:pt x="2649325" y="325354"/>
                  <a:pt x="2606427" y="310308"/>
                  <a:pt x="2704012" y="326571"/>
                </a:cubicBezTo>
                <a:lnTo>
                  <a:pt x="2782389" y="378823"/>
                </a:lnTo>
                <a:lnTo>
                  <a:pt x="2821577" y="404949"/>
                </a:lnTo>
                <a:cubicBezTo>
                  <a:pt x="2855108" y="539072"/>
                  <a:pt x="2809533" y="372830"/>
                  <a:pt x="2860766" y="509451"/>
                </a:cubicBezTo>
                <a:cubicBezTo>
                  <a:pt x="2867070" y="526261"/>
                  <a:pt x="2868897" y="544440"/>
                  <a:pt x="2873829" y="561703"/>
                </a:cubicBezTo>
                <a:cubicBezTo>
                  <a:pt x="2877612" y="574942"/>
                  <a:pt x="2883552" y="587533"/>
                  <a:pt x="2886892" y="600891"/>
                </a:cubicBezTo>
                <a:cubicBezTo>
                  <a:pt x="2892277" y="622431"/>
                  <a:pt x="2894113" y="644785"/>
                  <a:pt x="2899955" y="666206"/>
                </a:cubicBezTo>
                <a:cubicBezTo>
                  <a:pt x="2907201" y="692774"/>
                  <a:pt x="2903166" y="729307"/>
                  <a:pt x="2926080" y="744583"/>
                </a:cubicBezTo>
                <a:cubicBezTo>
                  <a:pt x="2939143" y="753292"/>
                  <a:pt x="2952494" y="761584"/>
                  <a:pt x="2965269" y="770709"/>
                </a:cubicBezTo>
                <a:cubicBezTo>
                  <a:pt x="2982985" y="783363"/>
                  <a:pt x="2998851" y="798696"/>
                  <a:pt x="3017520" y="809897"/>
                </a:cubicBezTo>
                <a:cubicBezTo>
                  <a:pt x="3042567" y="824925"/>
                  <a:pt x="3071593" y="832884"/>
                  <a:pt x="3095897" y="849086"/>
                </a:cubicBezTo>
                <a:cubicBezTo>
                  <a:pt x="3193746" y="914318"/>
                  <a:pt x="3081095" y="870277"/>
                  <a:pt x="3174275" y="901337"/>
                </a:cubicBezTo>
                <a:cubicBezTo>
                  <a:pt x="3200401" y="927463"/>
                  <a:pt x="3232158" y="948972"/>
                  <a:pt x="3252652" y="979714"/>
                </a:cubicBezTo>
                <a:cubicBezTo>
                  <a:pt x="3289024" y="1034274"/>
                  <a:pt x="3267676" y="1007802"/>
                  <a:pt x="3317966" y="1058091"/>
                </a:cubicBezTo>
                <a:cubicBezTo>
                  <a:pt x="3313612" y="1563188"/>
                  <a:pt x="3317527" y="2068425"/>
                  <a:pt x="3304903" y="2573383"/>
                </a:cubicBezTo>
                <a:cubicBezTo>
                  <a:pt x="3304416" y="2592850"/>
                  <a:pt x="3286686" y="2607839"/>
                  <a:pt x="3278777" y="2625634"/>
                </a:cubicBezTo>
                <a:cubicBezTo>
                  <a:pt x="3239193" y="2714700"/>
                  <a:pt x="3274432" y="2669170"/>
                  <a:pt x="3213463" y="2730137"/>
                </a:cubicBezTo>
                <a:cubicBezTo>
                  <a:pt x="3209109" y="2751908"/>
                  <a:pt x="3206242" y="2774031"/>
                  <a:pt x="3200400" y="2795451"/>
                </a:cubicBezTo>
                <a:cubicBezTo>
                  <a:pt x="3193154" y="2822020"/>
                  <a:pt x="3182188" y="2847451"/>
                  <a:pt x="3174275" y="2873829"/>
                </a:cubicBezTo>
                <a:cubicBezTo>
                  <a:pt x="3169116" y="2891025"/>
                  <a:pt x="3166371" y="2908884"/>
                  <a:pt x="3161212" y="2926080"/>
                </a:cubicBezTo>
                <a:cubicBezTo>
                  <a:pt x="3153299" y="2952457"/>
                  <a:pt x="3142999" y="2978080"/>
                  <a:pt x="3135086" y="3004457"/>
                </a:cubicBezTo>
                <a:cubicBezTo>
                  <a:pt x="3084141" y="3174272"/>
                  <a:pt x="3170740" y="2916204"/>
                  <a:pt x="3095897" y="3122023"/>
                </a:cubicBezTo>
                <a:cubicBezTo>
                  <a:pt x="3086486" y="3147904"/>
                  <a:pt x="3082088" y="3175769"/>
                  <a:pt x="3069772" y="3200400"/>
                </a:cubicBezTo>
                <a:cubicBezTo>
                  <a:pt x="3061063" y="3217817"/>
                  <a:pt x="3053307" y="3235744"/>
                  <a:pt x="3043646" y="3252651"/>
                </a:cubicBezTo>
                <a:cubicBezTo>
                  <a:pt x="3016083" y="3300886"/>
                  <a:pt x="3012926" y="3286674"/>
                  <a:pt x="2991395" y="3344091"/>
                </a:cubicBezTo>
                <a:cubicBezTo>
                  <a:pt x="2985091" y="3360901"/>
                  <a:pt x="2986361" y="3380285"/>
                  <a:pt x="2978332" y="3396343"/>
                </a:cubicBezTo>
                <a:cubicBezTo>
                  <a:pt x="2959961" y="3433085"/>
                  <a:pt x="2935071" y="3466190"/>
                  <a:pt x="2913017" y="3500846"/>
                </a:cubicBezTo>
                <a:cubicBezTo>
                  <a:pt x="2904588" y="3514091"/>
                  <a:pt x="2893913" y="3525992"/>
                  <a:pt x="2886892" y="3540034"/>
                </a:cubicBezTo>
                <a:cubicBezTo>
                  <a:pt x="2878183" y="3557451"/>
                  <a:pt x="2872085" y="3576440"/>
                  <a:pt x="2860766" y="3592286"/>
                </a:cubicBezTo>
                <a:cubicBezTo>
                  <a:pt x="2850028" y="3607319"/>
                  <a:pt x="2834640" y="3618411"/>
                  <a:pt x="2821577" y="3631474"/>
                </a:cubicBezTo>
                <a:cubicBezTo>
                  <a:pt x="2806749" y="3661131"/>
                  <a:pt x="2791486" y="3697061"/>
                  <a:pt x="2769326" y="3722914"/>
                </a:cubicBezTo>
                <a:cubicBezTo>
                  <a:pt x="2753296" y="3741616"/>
                  <a:pt x="2734492" y="3757749"/>
                  <a:pt x="2717075" y="3775166"/>
                </a:cubicBezTo>
                <a:cubicBezTo>
                  <a:pt x="2694118" y="3844034"/>
                  <a:pt x="2719184" y="3788310"/>
                  <a:pt x="2664823" y="3853543"/>
                </a:cubicBezTo>
                <a:cubicBezTo>
                  <a:pt x="2627583" y="3898231"/>
                  <a:pt x="2639153" y="3925274"/>
                  <a:pt x="2560320" y="3944983"/>
                </a:cubicBezTo>
                <a:cubicBezTo>
                  <a:pt x="2542903" y="3949337"/>
                  <a:pt x="2525331" y="3953114"/>
                  <a:pt x="2508069" y="3958046"/>
                </a:cubicBezTo>
                <a:cubicBezTo>
                  <a:pt x="2494829" y="3961829"/>
                  <a:pt x="2482164" y="3967486"/>
                  <a:pt x="2468880" y="3971109"/>
                </a:cubicBezTo>
                <a:cubicBezTo>
                  <a:pt x="2434239" y="3980556"/>
                  <a:pt x="2399018" y="3987787"/>
                  <a:pt x="2364377" y="3997234"/>
                </a:cubicBezTo>
                <a:cubicBezTo>
                  <a:pt x="2351093" y="4000857"/>
                  <a:pt x="2337505" y="4004139"/>
                  <a:pt x="2325189" y="4010297"/>
                </a:cubicBezTo>
                <a:cubicBezTo>
                  <a:pt x="2225312" y="4060236"/>
                  <a:pt x="2361094" y="4017085"/>
                  <a:pt x="2220686" y="4049486"/>
                </a:cubicBezTo>
                <a:cubicBezTo>
                  <a:pt x="2185699" y="4057560"/>
                  <a:pt x="2116183" y="4075611"/>
                  <a:pt x="2116183" y="4075611"/>
                </a:cubicBezTo>
                <a:cubicBezTo>
                  <a:pt x="2098766" y="4084320"/>
                  <a:pt x="2082584" y="4096141"/>
                  <a:pt x="2063932" y="4101737"/>
                </a:cubicBezTo>
                <a:cubicBezTo>
                  <a:pt x="1957725" y="4133599"/>
                  <a:pt x="1770312" y="4105016"/>
                  <a:pt x="1698172" y="4101737"/>
                </a:cubicBezTo>
                <a:cubicBezTo>
                  <a:pt x="1672046" y="4093028"/>
                  <a:pt x="1645676" y="4085022"/>
                  <a:pt x="1619795" y="4075611"/>
                </a:cubicBezTo>
                <a:cubicBezTo>
                  <a:pt x="1597758" y="4067598"/>
                  <a:pt x="1576940" y="4056224"/>
                  <a:pt x="1554480" y="4049486"/>
                </a:cubicBezTo>
                <a:cubicBezTo>
                  <a:pt x="1533214" y="4043106"/>
                  <a:pt x="1510937" y="4040777"/>
                  <a:pt x="1489166" y="4036423"/>
                </a:cubicBezTo>
                <a:cubicBezTo>
                  <a:pt x="1400831" y="3992255"/>
                  <a:pt x="1468224" y="4021939"/>
                  <a:pt x="1345475" y="3984171"/>
                </a:cubicBezTo>
                <a:cubicBezTo>
                  <a:pt x="1319154" y="3976072"/>
                  <a:pt x="1267097" y="3958046"/>
                  <a:pt x="1267097" y="3958046"/>
                </a:cubicBezTo>
                <a:cubicBezTo>
                  <a:pt x="1234611" y="3936388"/>
                  <a:pt x="1213541" y="3920001"/>
                  <a:pt x="1175657" y="3905794"/>
                </a:cubicBezTo>
                <a:cubicBezTo>
                  <a:pt x="1158847" y="3899490"/>
                  <a:pt x="1140823" y="3897085"/>
                  <a:pt x="1123406" y="3892731"/>
                </a:cubicBezTo>
                <a:cubicBezTo>
                  <a:pt x="1079863" y="3857897"/>
                  <a:pt x="1039174" y="3819160"/>
                  <a:pt x="992777" y="3788229"/>
                </a:cubicBezTo>
                <a:cubicBezTo>
                  <a:pt x="940526" y="3753395"/>
                  <a:pt x="880428" y="3728131"/>
                  <a:pt x="836023" y="3683726"/>
                </a:cubicBezTo>
                <a:cubicBezTo>
                  <a:pt x="801189" y="3648892"/>
                  <a:pt x="770931" y="3608781"/>
                  <a:pt x="731520" y="3579223"/>
                </a:cubicBezTo>
                <a:cubicBezTo>
                  <a:pt x="696686" y="3553097"/>
                  <a:pt x="653142" y="3535681"/>
                  <a:pt x="627017" y="3500846"/>
                </a:cubicBezTo>
                <a:cubicBezTo>
                  <a:pt x="598183" y="3462400"/>
                  <a:pt x="585033" y="3439734"/>
                  <a:pt x="548640" y="3409406"/>
                </a:cubicBezTo>
                <a:cubicBezTo>
                  <a:pt x="536579" y="3399355"/>
                  <a:pt x="520553" y="3394381"/>
                  <a:pt x="509452" y="3383280"/>
                </a:cubicBezTo>
                <a:cubicBezTo>
                  <a:pt x="462391" y="3336219"/>
                  <a:pt x="481223" y="3336344"/>
                  <a:pt x="444137" y="3291840"/>
                </a:cubicBezTo>
                <a:cubicBezTo>
                  <a:pt x="432311" y="3277648"/>
                  <a:pt x="415687" y="3267684"/>
                  <a:pt x="404949" y="3252651"/>
                </a:cubicBezTo>
                <a:cubicBezTo>
                  <a:pt x="318981" y="3132295"/>
                  <a:pt x="441526" y="3263104"/>
                  <a:pt x="339635" y="3161211"/>
                </a:cubicBezTo>
                <a:cubicBezTo>
                  <a:pt x="335281" y="3143794"/>
                  <a:pt x="332249" y="3125992"/>
                  <a:pt x="326572" y="3108960"/>
                </a:cubicBezTo>
                <a:cubicBezTo>
                  <a:pt x="288687" y="2995306"/>
                  <a:pt x="232501" y="2886802"/>
                  <a:pt x="209006" y="2769326"/>
                </a:cubicBezTo>
                <a:lnTo>
                  <a:pt x="195943" y="2704011"/>
                </a:lnTo>
                <a:cubicBezTo>
                  <a:pt x="207479" y="2507897"/>
                  <a:pt x="220044" y="2434593"/>
                  <a:pt x="195943" y="2233749"/>
                </a:cubicBezTo>
                <a:cubicBezTo>
                  <a:pt x="192662" y="2206406"/>
                  <a:pt x="169817" y="2155371"/>
                  <a:pt x="169817" y="2155371"/>
                </a:cubicBezTo>
                <a:cubicBezTo>
                  <a:pt x="174171" y="2116183"/>
                  <a:pt x="173317" y="2076058"/>
                  <a:pt x="182880" y="2037806"/>
                </a:cubicBezTo>
                <a:cubicBezTo>
                  <a:pt x="186688" y="2022575"/>
                  <a:pt x="201985" y="2012659"/>
                  <a:pt x="209006" y="1998617"/>
                </a:cubicBezTo>
                <a:cubicBezTo>
                  <a:pt x="215164" y="1986301"/>
                  <a:pt x="217715" y="1972492"/>
                  <a:pt x="222069" y="1959429"/>
                </a:cubicBezTo>
                <a:cubicBezTo>
                  <a:pt x="226423" y="1915886"/>
                  <a:pt x="225292" y="1871440"/>
                  <a:pt x="235132" y="1828800"/>
                </a:cubicBezTo>
                <a:cubicBezTo>
                  <a:pt x="238662" y="1813502"/>
                  <a:pt x="245557" y="1789611"/>
                  <a:pt x="261257" y="1789611"/>
                </a:cubicBezTo>
                <a:cubicBezTo>
                  <a:pt x="275027" y="1789611"/>
                  <a:pt x="283029" y="1822269"/>
                  <a:pt x="287383" y="1828800"/>
                </a:cubicBezTo>
                <a:close/>
              </a:path>
            </a:pathLst>
          </a:cu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pole tekstowe 24">
            <a:extLst>
              <a:ext uri="{FF2B5EF4-FFF2-40B4-BE49-F238E27FC236}">
                <a16:creationId xmlns:a16="http://schemas.microsoft.com/office/drawing/2014/main" id="{C10148E3-1DB6-4934-A564-A820365CE830}"/>
              </a:ext>
            </a:extLst>
          </p:cNvPr>
          <p:cNvSpPr txBox="1"/>
          <p:nvPr/>
        </p:nvSpPr>
        <p:spPr>
          <a:xfrm>
            <a:off x="4556543" y="2293291"/>
            <a:ext cx="225721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art using participatory tools</a:t>
            </a:r>
          </a:p>
        </p:txBody>
      </p:sp>
      <p:sp>
        <p:nvSpPr>
          <p:cNvPr id="27" name="Dowolny kształt: kształt 26">
            <a:extLst>
              <a:ext uri="{FF2B5EF4-FFF2-40B4-BE49-F238E27FC236}">
                <a16:creationId xmlns:a16="http://schemas.microsoft.com/office/drawing/2014/main" id="{093BF973-2125-447C-94F8-A400952E3402}"/>
              </a:ext>
            </a:extLst>
          </p:cNvPr>
          <p:cNvSpPr/>
          <p:nvPr/>
        </p:nvSpPr>
        <p:spPr>
          <a:xfrm>
            <a:off x="4771576" y="0"/>
            <a:ext cx="7194001" cy="6296297"/>
          </a:xfrm>
          <a:custGeom>
            <a:avLst/>
            <a:gdLst>
              <a:gd name="connsiteX0" fmla="*/ 2651760 w 6374674"/>
              <a:gd name="connsiteY0" fmla="*/ 1894114 h 5839097"/>
              <a:gd name="connsiteX1" fmla="*/ 2651760 w 6374674"/>
              <a:gd name="connsiteY1" fmla="*/ 1894114 h 5839097"/>
              <a:gd name="connsiteX2" fmla="*/ 2612571 w 6374674"/>
              <a:gd name="connsiteY2" fmla="*/ 1737360 h 5839097"/>
              <a:gd name="connsiteX3" fmla="*/ 2586446 w 6374674"/>
              <a:gd name="connsiteY3" fmla="*/ 1658983 h 5839097"/>
              <a:gd name="connsiteX4" fmla="*/ 2547257 w 6374674"/>
              <a:gd name="connsiteY4" fmla="*/ 1410789 h 5839097"/>
              <a:gd name="connsiteX5" fmla="*/ 2521131 w 6374674"/>
              <a:gd name="connsiteY5" fmla="*/ 1332411 h 5839097"/>
              <a:gd name="connsiteX6" fmla="*/ 2481943 w 6374674"/>
              <a:gd name="connsiteY6" fmla="*/ 1306286 h 5839097"/>
              <a:gd name="connsiteX7" fmla="*/ 2455817 w 6374674"/>
              <a:gd name="connsiteY7" fmla="*/ 1267097 h 5839097"/>
              <a:gd name="connsiteX8" fmla="*/ 2377440 w 6374674"/>
              <a:gd name="connsiteY8" fmla="*/ 1201783 h 5839097"/>
              <a:gd name="connsiteX9" fmla="*/ 2312126 w 6374674"/>
              <a:gd name="connsiteY9" fmla="*/ 1123406 h 5839097"/>
              <a:gd name="connsiteX10" fmla="*/ 2272937 w 6374674"/>
              <a:gd name="connsiteY10" fmla="*/ 1097280 h 5839097"/>
              <a:gd name="connsiteX11" fmla="*/ 2194560 w 6374674"/>
              <a:gd name="connsiteY11" fmla="*/ 1005840 h 5839097"/>
              <a:gd name="connsiteX12" fmla="*/ 2155371 w 6374674"/>
              <a:gd name="connsiteY12" fmla="*/ 979714 h 5839097"/>
              <a:gd name="connsiteX13" fmla="*/ 2129246 w 6374674"/>
              <a:gd name="connsiteY13" fmla="*/ 940526 h 5839097"/>
              <a:gd name="connsiteX14" fmla="*/ 2050868 w 6374674"/>
              <a:gd name="connsiteY14" fmla="*/ 875211 h 5839097"/>
              <a:gd name="connsiteX15" fmla="*/ 2011680 w 6374674"/>
              <a:gd name="connsiteY15" fmla="*/ 862149 h 5839097"/>
              <a:gd name="connsiteX16" fmla="*/ 1998617 w 6374674"/>
              <a:gd name="connsiteY16" fmla="*/ 822960 h 5839097"/>
              <a:gd name="connsiteX17" fmla="*/ 1933303 w 6374674"/>
              <a:gd name="connsiteY17" fmla="*/ 809897 h 5839097"/>
              <a:gd name="connsiteX18" fmla="*/ 1894114 w 6374674"/>
              <a:gd name="connsiteY18" fmla="*/ 796834 h 5839097"/>
              <a:gd name="connsiteX19" fmla="*/ 1841863 w 6374674"/>
              <a:gd name="connsiteY19" fmla="*/ 783771 h 5839097"/>
              <a:gd name="connsiteX20" fmla="*/ 1750423 w 6374674"/>
              <a:gd name="connsiteY20" fmla="*/ 744583 h 5839097"/>
              <a:gd name="connsiteX21" fmla="*/ 1645920 w 6374674"/>
              <a:gd name="connsiteY21" fmla="*/ 679269 h 5839097"/>
              <a:gd name="connsiteX22" fmla="*/ 1606731 w 6374674"/>
              <a:gd name="connsiteY22" fmla="*/ 666206 h 5839097"/>
              <a:gd name="connsiteX23" fmla="*/ 1528354 w 6374674"/>
              <a:gd name="connsiteY23" fmla="*/ 613954 h 5839097"/>
              <a:gd name="connsiteX24" fmla="*/ 1489166 w 6374674"/>
              <a:gd name="connsiteY24" fmla="*/ 587829 h 5839097"/>
              <a:gd name="connsiteX25" fmla="*/ 1463040 w 6374674"/>
              <a:gd name="connsiteY25" fmla="*/ 548640 h 5839097"/>
              <a:gd name="connsiteX26" fmla="*/ 1423851 w 6374674"/>
              <a:gd name="connsiteY26" fmla="*/ 509451 h 5839097"/>
              <a:gd name="connsiteX27" fmla="*/ 1410788 w 6374674"/>
              <a:gd name="connsiteY27" fmla="*/ 470263 h 5839097"/>
              <a:gd name="connsiteX28" fmla="*/ 1436914 w 6374674"/>
              <a:gd name="connsiteY28" fmla="*/ 404949 h 5839097"/>
              <a:gd name="connsiteX29" fmla="*/ 1567543 w 6374674"/>
              <a:gd name="connsiteY29" fmla="*/ 287383 h 5839097"/>
              <a:gd name="connsiteX30" fmla="*/ 1606731 w 6374674"/>
              <a:gd name="connsiteY30" fmla="*/ 248194 h 5839097"/>
              <a:gd name="connsiteX31" fmla="*/ 1737360 w 6374674"/>
              <a:gd name="connsiteY31" fmla="*/ 169817 h 5839097"/>
              <a:gd name="connsiteX32" fmla="*/ 1867988 w 6374674"/>
              <a:gd name="connsiteY32" fmla="*/ 78377 h 5839097"/>
              <a:gd name="connsiteX33" fmla="*/ 1959428 w 6374674"/>
              <a:gd name="connsiteY33" fmla="*/ 52251 h 5839097"/>
              <a:gd name="connsiteX34" fmla="*/ 1998617 w 6374674"/>
              <a:gd name="connsiteY34" fmla="*/ 26126 h 5839097"/>
              <a:gd name="connsiteX35" fmla="*/ 2076994 w 6374674"/>
              <a:gd name="connsiteY35" fmla="*/ 0 h 5839097"/>
              <a:gd name="connsiteX36" fmla="*/ 2821577 w 6374674"/>
              <a:gd name="connsiteY36" fmla="*/ 13063 h 5839097"/>
              <a:gd name="connsiteX37" fmla="*/ 2952206 w 6374674"/>
              <a:gd name="connsiteY37" fmla="*/ 26126 h 5839097"/>
              <a:gd name="connsiteX38" fmla="*/ 3161211 w 6374674"/>
              <a:gd name="connsiteY38" fmla="*/ 39189 h 5839097"/>
              <a:gd name="connsiteX39" fmla="*/ 3317966 w 6374674"/>
              <a:gd name="connsiteY39" fmla="*/ 65314 h 5839097"/>
              <a:gd name="connsiteX40" fmla="*/ 3409406 w 6374674"/>
              <a:gd name="connsiteY40" fmla="*/ 91440 h 5839097"/>
              <a:gd name="connsiteX41" fmla="*/ 3788228 w 6374674"/>
              <a:gd name="connsiteY41" fmla="*/ 104503 h 5839097"/>
              <a:gd name="connsiteX42" fmla="*/ 5094514 w 6374674"/>
              <a:gd name="connsiteY42" fmla="*/ 130629 h 5839097"/>
              <a:gd name="connsiteX43" fmla="*/ 5133703 w 6374674"/>
              <a:gd name="connsiteY43" fmla="*/ 156754 h 5839097"/>
              <a:gd name="connsiteX44" fmla="*/ 5199017 w 6374674"/>
              <a:gd name="connsiteY44" fmla="*/ 182880 h 5839097"/>
              <a:gd name="connsiteX45" fmla="*/ 5303520 w 6374674"/>
              <a:gd name="connsiteY45" fmla="*/ 261257 h 5839097"/>
              <a:gd name="connsiteX46" fmla="*/ 5342708 w 6374674"/>
              <a:gd name="connsiteY46" fmla="*/ 287383 h 5839097"/>
              <a:gd name="connsiteX47" fmla="*/ 5421086 w 6374674"/>
              <a:gd name="connsiteY47" fmla="*/ 365760 h 5839097"/>
              <a:gd name="connsiteX48" fmla="*/ 5460274 w 6374674"/>
              <a:gd name="connsiteY48" fmla="*/ 404949 h 5839097"/>
              <a:gd name="connsiteX49" fmla="*/ 5499463 w 6374674"/>
              <a:gd name="connsiteY49" fmla="*/ 431074 h 5839097"/>
              <a:gd name="connsiteX50" fmla="*/ 5551714 w 6374674"/>
              <a:gd name="connsiteY50" fmla="*/ 561703 h 5839097"/>
              <a:gd name="connsiteX51" fmla="*/ 5590903 w 6374674"/>
              <a:gd name="connsiteY51" fmla="*/ 600891 h 5839097"/>
              <a:gd name="connsiteX52" fmla="*/ 5617028 w 6374674"/>
              <a:gd name="connsiteY52" fmla="*/ 653143 h 5839097"/>
              <a:gd name="connsiteX53" fmla="*/ 5643154 w 6374674"/>
              <a:gd name="connsiteY53" fmla="*/ 692331 h 5839097"/>
              <a:gd name="connsiteX54" fmla="*/ 5695406 w 6374674"/>
              <a:gd name="connsiteY54" fmla="*/ 862149 h 5839097"/>
              <a:gd name="connsiteX55" fmla="*/ 5721531 w 6374674"/>
              <a:gd name="connsiteY55" fmla="*/ 927463 h 5839097"/>
              <a:gd name="connsiteX56" fmla="*/ 5852160 w 6374674"/>
              <a:gd name="connsiteY56" fmla="*/ 1071154 h 5839097"/>
              <a:gd name="connsiteX57" fmla="*/ 5891348 w 6374674"/>
              <a:gd name="connsiteY57" fmla="*/ 1110343 h 5839097"/>
              <a:gd name="connsiteX58" fmla="*/ 5917474 w 6374674"/>
              <a:gd name="connsiteY58" fmla="*/ 1149531 h 5839097"/>
              <a:gd name="connsiteX59" fmla="*/ 5995851 w 6374674"/>
              <a:gd name="connsiteY59" fmla="*/ 1410789 h 5839097"/>
              <a:gd name="connsiteX60" fmla="*/ 6087291 w 6374674"/>
              <a:gd name="connsiteY60" fmla="*/ 1606731 h 5839097"/>
              <a:gd name="connsiteX61" fmla="*/ 6152606 w 6374674"/>
              <a:gd name="connsiteY61" fmla="*/ 1724297 h 5839097"/>
              <a:gd name="connsiteX62" fmla="*/ 6217920 w 6374674"/>
              <a:gd name="connsiteY62" fmla="*/ 1907177 h 5839097"/>
              <a:gd name="connsiteX63" fmla="*/ 6296297 w 6374674"/>
              <a:gd name="connsiteY63" fmla="*/ 2116183 h 5839097"/>
              <a:gd name="connsiteX64" fmla="*/ 6322423 w 6374674"/>
              <a:gd name="connsiteY64" fmla="*/ 2233749 h 5839097"/>
              <a:gd name="connsiteX65" fmla="*/ 6348548 w 6374674"/>
              <a:gd name="connsiteY65" fmla="*/ 2756263 h 5839097"/>
              <a:gd name="connsiteX66" fmla="*/ 6374674 w 6374674"/>
              <a:gd name="connsiteY66" fmla="*/ 2899954 h 5839097"/>
              <a:gd name="connsiteX67" fmla="*/ 6361611 w 6374674"/>
              <a:gd name="connsiteY67" fmla="*/ 3226526 h 5839097"/>
              <a:gd name="connsiteX68" fmla="*/ 6322423 w 6374674"/>
              <a:gd name="connsiteY68" fmla="*/ 3396343 h 5839097"/>
              <a:gd name="connsiteX69" fmla="*/ 6309360 w 6374674"/>
              <a:gd name="connsiteY69" fmla="*/ 3448594 h 5839097"/>
              <a:gd name="connsiteX70" fmla="*/ 6296297 w 6374674"/>
              <a:gd name="connsiteY70" fmla="*/ 3566160 h 5839097"/>
              <a:gd name="connsiteX71" fmla="*/ 6283234 w 6374674"/>
              <a:gd name="connsiteY71" fmla="*/ 3605349 h 5839097"/>
              <a:gd name="connsiteX72" fmla="*/ 6270171 w 6374674"/>
              <a:gd name="connsiteY72" fmla="*/ 3657600 h 5839097"/>
              <a:gd name="connsiteX73" fmla="*/ 6257108 w 6374674"/>
              <a:gd name="connsiteY73" fmla="*/ 3696789 h 5839097"/>
              <a:gd name="connsiteX74" fmla="*/ 6244046 w 6374674"/>
              <a:gd name="connsiteY74" fmla="*/ 3749040 h 5839097"/>
              <a:gd name="connsiteX75" fmla="*/ 6230983 w 6374674"/>
              <a:gd name="connsiteY75" fmla="*/ 3788229 h 5839097"/>
              <a:gd name="connsiteX76" fmla="*/ 6217920 w 6374674"/>
              <a:gd name="connsiteY76" fmla="*/ 3840480 h 5839097"/>
              <a:gd name="connsiteX77" fmla="*/ 6204857 w 6374674"/>
              <a:gd name="connsiteY77" fmla="*/ 3879669 h 5839097"/>
              <a:gd name="connsiteX78" fmla="*/ 6165668 w 6374674"/>
              <a:gd name="connsiteY78" fmla="*/ 3997234 h 5839097"/>
              <a:gd name="connsiteX79" fmla="*/ 6126480 w 6374674"/>
              <a:gd name="connsiteY79" fmla="*/ 4114800 h 5839097"/>
              <a:gd name="connsiteX80" fmla="*/ 6048103 w 6374674"/>
              <a:gd name="connsiteY80" fmla="*/ 4206240 h 5839097"/>
              <a:gd name="connsiteX81" fmla="*/ 5982788 w 6374674"/>
              <a:gd name="connsiteY81" fmla="*/ 4284617 h 5839097"/>
              <a:gd name="connsiteX82" fmla="*/ 5956663 w 6374674"/>
              <a:gd name="connsiteY82" fmla="*/ 4323806 h 5839097"/>
              <a:gd name="connsiteX83" fmla="*/ 5865223 w 6374674"/>
              <a:gd name="connsiteY83" fmla="*/ 4428309 h 5839097"/>
              <a:gd name="connsiteX84" fmla="*/ 5839097 w 6374674"/>
              <a:gd name="connsiteY84" fmla="*/ 4493623 h 5839097"/>
              <a:gd name="connsiteX85" fmla="*/ 5812971 w 6374674"/>
              <a:gd name="connsiteY85" fmla="*/ 4532811 h 5839097"/>
              <a:gd name="connsiteX86" fmla="*/ 5721531 w 6374674"/>
              <a:gd name="connsiteY86" fmla="*/ 4637314 h 5839097"/>
              <a:gd name="connsiteX87" fmla="*/ 5695406 w 6374674"/>
              <a:gd name="connsiteY87" fmla="*/ 4689566 h 5839097"/>
              <a:gd name="connsiteX88" fmla="*/ 5630091 w 6374674"/>
              <a:gd name="connsiteY88" fmla="*/ 4767943 h 5839097"/>
              <a:gd name="connsiteX89" fmla="*/ 5590903 w 6374674"/>
              <a:gd name="connsiteY89" fmla="*/ 4794069 h 5839097"/>
              <a:gd name="connsiteX90" fmla="*/ 5486400 w 6374674"/>
              <a:gd name="connsiteY90" fmla="*/ 4872446 h 5839097"/>
              <a:gd name="connsiteX91" fmla="*/ 5434148 w 6374674"/>
              <a:gd name="connsiteY91" fmla="*/ 4885509 h 5839097"/>
              <a:gd name="connsiteX92" fmla="*/ 5329646 w 6374674"/>
              <a:gd name="connsiteY92" fmla="*/ 4937760 h 5839097"/>
              <a:gd name="connsiteX93" fmla="*/ 5277394 w 6374674"/>
              <a:gd name="connsiteY93" fmla="*/ 4976949 h 5839097"/>
              <a:gd name="connsiteX94" fmla="*/ 5199017 w 6374674"/>
              <a:gd name="connsiteY94" fmla="*/ 4990011 h 5839097"/>
              <a:gd name="connsiteX95" fmla="*/ 5146766 w 6374674"/>
              <a:gd name="connsiteY95" fmla="*/ 5016137 h 5839097"/>
              <a:gd name="connsiteX96" fmla="*/ 5068388 w 6374674"/>
              <a:gd name="connsiteY96" fmla="*/ 5042263 h 5839097"/>
              <a:gd name="connsiteX97" fmla="*/ 5029200 w 6374674"/>
              <a:gd name="connsiteY97" fmla="*/ 5068389 h 5839097"/>
              <a:gd name="connsiteX98" fmla="*/ 4963886 w 6374674"/>
              <a:gd name="connsiteY98" fmla="*/ 5094514 h 5839097"/>
              <a:gd name="connsiteX99" fmla="*/ 4924697 w 6374674"/>
              <a:gd name="connsiteY99" fmla="*/ 5133703 h 5839097"/>
              <a:gd name="connsiteX100" fmla="*/ 4885508 w 6374674"/>
              <a:gd name="connsiteY100" fmla="*/ 5159829 h 5839097"/>
              <a:gd name="connsiteX101" fmla="*/ 4833257 w 6374674"/>
              <a:gd name="connsiteY101" fmla="*/ 5199017 h 5839097"/>
              <a:gd name="connsiteX102" fmla="*/ 4754880 w 6374674"/>
              <a:gd name="connsiteY102" fmla="*/ 5238206 h 5839097"/>
              <a:gd name="connsiteX103" fmla="*/ 4715691 w 6374674"/>
              <a:gd name="connsiteY103" fmla="*/ 5277394 h 5839097"/>
              <a:gd name="connsiteX104" fmla="*/ 4650377 w 6374674"/>
              <a:gd name="connsiteY104" fmla="*/ 5316583 h 5839097"/>
              <a:gd name="connsiteX105" fmla="*/ 4585063 w 6374674"/>
              <a:gd name="connsiteY105" fmla="*/ 5381897 h 5839097"/>
              <a:gd name="connsiteX106" fmla="*/ 4532811 w 6374674"/>
              <a:gd name="connsiteY106" fmla="*/ 5408023 h 5839097"/>
              <a:gd name="connsiteX107" fmla="*/ 4428308 w 6374674"/>
              <a:gd name="connsiteY107" fmla="*/ 5486400 h 5839097"/>
              <a:gd name="connsiteX108" fmla="*/ 4349931 w 6374674"/>
              <a:gd name="connsiteY108" fmla="*/ 5538651 h 5839097"/>
              <a:gd name="connsiteX109" fmla="*/ 4271554 w 6374674"/>
              <a:gd name="connsiteY109" fmla="*/ 5577840 h 5839097"/>
              <a:gd name="connsiteX110" fmla="*/ 4193177 w 6374674"/>
              <a:gd name="connsiteY110" fmla="*/ 5617029 h 5839097"/>
              <a:gd name="connsiteX111" fmla="*/ 4062548 w 6374674"/>
              <a:gd name="connsiteY111" fmla="*/ 5708469 h 5839097"/>
              <a:gd name="connsiteX112" fmla="*/ 4023360 w 6374674"/>
              <a:gd name="connsiteY112" fmla="*/ 5734594 h 5839097"/>
              <a:gd name="connsiteX113" fmla="*/ 3944983 w 6374674"/>
              <a:gd name="connsiteY113" fmla="*/ 5760720 h 5839097"/>
              <a:gd name="connsiteX114" fmla="*/ 3905794 w 6374674"/>
              <a:gd name="connsiteY114" fmla="*/ 5786846 h 5839097"/>
              <a:gd name="connsiteX115" fmla="*/ 3827417 w 6374674"/>
              <a:gd name="connsiteY115" fmla="*/ 5812971 h 5839097"/>
              <a:gd name="connsiteX116" fmla="*/ 3722914 w 6374674"/>
              <a:gd name="connsiteY116" fmla="*/ 5839097 h 5839097"/>
              <a:gd name="connsiteX117" fmla="*/ 3383280 w 6374674"/>
              <a:gd name="connsiteY117" fmla="*/ 5826034 h 5839097"/>
              <a:gd name="connsiteX118" fmla="*/ 3174274 w 6374674"/>
              <a:gd name="connsiteY118" fmla="*/ 5799909 h 5839097"/>
              <a:gd name="connsiteX119" fmla="*/ 3004457 w 6374674"/>
              <a:gd name="connsiteY119" fmla="*/ 5760720 h 5839097"/>
              <a:gd name="connsiteX120" fmla="*/ 2899954 w 6374674"/>
              <a:gd name="connsiteY120" fmla="*/ 5734594 h 5839097"/>
              <a:gd name="connsiteX121" fmla="*/ 2795451 w 6374674"/>
              <a:gd name="connsiteY121" fmla="*/ 5708469 h 5839097"/>
              <a:gd name="connsiteX122" fmla="*/ 2704011 w 6374674"/>
              <a:gd name="connsiteY122" fmla="*/ 5682343 h 5839097"/>
              <a:gd name="connsiteX123" fmla="*/ 2612571 w 6374674"/>
              <a:gd name="connsiteY123" fmla="*/ 5669280 h 5839097"/>
              <a:gd name="connsiteX124" fmla="*/ 2495006 w 6374674"/>
              <a:gd name="connsiteY124" fmla="*/ 5669280 h 5839097"/>
              <a:gd name="connsiteX125" fmla="*/ 2390503 w 6374674"/>
              <a:gd name="connsiteY125" fmla="*/ 5695406 h 5839097"/>
              <a:gd name="connsiteX126" fmla="*/ 2325188 w 6374674"/>
              <a:gd name="connsiteY126" fmla="*/ 5708469 h 5839097"/>
              <a:gd name="connsiteX127" fmla="*/ 2272937 w 6374674"/>
              <a:gd name="connsiteY127" fmla="*/ 5721531 h 5839097"/>
              <a:gd name="connsiteX128" fmla="*/ 1933303 w 6374674"/>
              <a:gd name="connsiteY128" fmla="*/ 5747657 h 5839097"/>
              <a:gd name="connsiteX129" fmla="*/ 1828800 w 6374674"/>
              <a:gd name="connsiteY129" fmla="*/ 5760720 h 5839097"/>
              <a:gd name="connsiteX130" fmla="*/ 1528354 w 6374674"/>
              <a:gd name="connsiteY130" fmla="*/ 5773783 h 5839097"/>
              <a:gd name="connsiteX131" fmla="*/ 1423851 w 6374674"/>
              <a:gd name="connsiteY131" fmla="*/ 5786846 h 5839097"/>
              <a:gd name="connsiteX132" fmla="*/ 1214846 w 6374674"/>
              <a:gd name="connsiteY132" fmla="*/ 5812971 h 5839097"/>
              <a:gd name="connsiteX133" fmla="*/ 718457 w 6374674"/>
              <a:gd name="connsiteY133" fmla="*/ 5799909 h 5839097"/>
              <a:gd name="connsiteX134" fmla="*/ 574766 w 6374674"/>
              <a:gd name="connsiteY134" fmla="*/ 5786846 h 5839097"/>
              <a:gd name="connsiteX135" fmla="*/ 313508 w 6374674"/>
              <a:gd name="connsiteY135" fmla="*/ 5773783 h 5839097"/>
              <a:gd name="connsiteX136" fmla="*/ 274320 w 6374674"/>
              <a:gd name="connsiteY136" fmla="*/ 5760720 h 5839097"/>
              <a:gd name="connsiteX137" fmla="*/ 195943 w 6374674"/>
              <a:gd name="connsiteY137" fmla="*/ 5747657 h 5839097"/>
              <a:gd name="connsiteX138" fmla="*/ 65314 w 6374674"/>
              <a:gd name="connsiteY138" fmla="*/ 5656217 h 5839097"/>
              <a:gd name="connsiteX139" fmla="*/ 52251 w 6374674"/>
              <a:gd name="connsiteY139" fmla="*/ 5617029 h 5839097"/>
              <a:gd name="connsiteX140" fmla="*/ 0 w 6374674"/>
              <a:gd name="connsiteY140" fmla="*/ 5538651 h 5839097"/>
              <a:gd name="connsiteX141" fmla="*/ 13063 w 6374674"/>
              <a:gd name="connsiteY141" fmla="*/ 5394960 h 5839097"/>
              <a:gd name="connsiteX142" fmla="*/ 26126 w 6374674"/>
              <a:gd name="connsiteY142" fmla="*/ 5355771 h 5839097"/>
              <a:gd name="connsiteX143" fmla="*/ 104503 w 6374674"/>
              <a:gd name="connsiteY143" fmla="*/ 5277394 h 5839097"/>
              <a:gd name="connsiteX144" fmla="*/ 130628 w 6374674"/>
              <a:gd name="connsiteY144" fmla="*/ 5238206 h 5839097"/>
              <a:gd name="connsiteX145" fmla="*/ 169817 w 6374674"/>
              <a:gd name="connsiteY145" fmla="*/ 5212080 h 5839097"/>
              <a:gd name="connsiteX146" fmla="*/ 209006 w 6374674"/>
              <a:gd name="connsiteY146" fmla="*/ 5172891 h 5839097"/>
              <a:gd name="connsiteX147" fmla="*/ 261257 w 6374674"/>
              <a:gd name="connsiteY147" fmla="*/ 5120640 h 5839097"/>
              <a:gd name="connsiteX148" fmla="*/ 339634 w 6374674"/>
              <a:gd name="connsiteY148" fmla="*/ 5042263 h 5839097"/>
              <a:gd name="connsiteX149" fmla="*/ 391886 w 6374674"/>
              <a:gd name="connsiteY149" fmla="*/ 5016137 h 5839097"/>
              <a:gd name="connsiteX150" fmla="*/ 431074 w 6374674"/>
              <a:gd name="connsiteY150" fmla="*/ 4990011 h 5839097"/>
              <a:gd name="connsiteX151" fmla="*/ 470263 w 6374674"/>
              <a:gd name="connsiteY151" fmla="*/ 4976949 h 5839097"/>
              <a:gd name="connsiteX152" fmla="*/ 509451 w 6374674"/>
              <a:gd name="connsiteY152" fmla="*/ 4950823 h 5839097"/>
              <a:gd name="connsiteX153" fmla="*/ 587828 w 6374674"/>
              <a:gd name="connsiteY153" fmla="*/ 4924697 h 5839097"/>
              <a:gd name="connsiteX154" fmla="*/ 731520 w 6374674"/>
              <a:gd name="connsiteY154" fmla="*/ 4859383 h 5839097"/>
              <a:gd name="connsiteX155" fmla="*/ 783771 w 6374674"/>
              <a:gd name="connsiteY155" fmla="*/ 4833257 h 5839097"/>
              <a:gd name="connsiteX156" fmla="*/ 953588 w 6374674"/>
              <a:gd name="connsiteY156" fmla="*/ 4767943 h 5839097"/>
              <a:gd name="connsiteX157" fmla="*/ 1045028 w 6374674"/>
              <a:gd name="connsiteY157" fmla="*/ 4715691 h 5839097"/>
              <a:gd name="connsiteX158" fmla="*/ 1084217 w 6374674"/>
              <a:gd name="connsiteY158" fmla="*/ 4689566 h 5839097"/>
              <a:gd name="connsiteX159" fmla="*/ 1175657 w 6374674"/>
              <a:gd name="connsiteY159" fmla="*/ 4650377 h 5839097"/>
              <a:gd name="connsiteX160" fmla="*/ 1280160 w 6374674"/>
              <a:gd name="connsiteY160" fmla="*/ 4598126 h 5839097"/>
              <a:gd name="connsiteX161" fmla="*/ 1319348 w 6374674"/>
              <a:gd name="connsiteY161" fmla="*/ 4558937 h 5839097"/>
              <a:gd name="connsiteX162" fmla="*/ 1410788 w 6374674"/>
              <a:gd name="connsiteY162" fmla="*/ 4506686 h 5839097"/>
              <a:gd name="connsiteX163" fmla="*/ 1489166 w 6374674"/>
              <a:gd name="connsiteY163" fmla="*/ 4467497 h 5839097"/>
              <a:gd name="connsiteX164" fmla="*/ 1515291 w 6374674"/>
              <a:gd name="connsiteY164" fmla="*/ 4428309 h 5839097"/>
              <a:gd name="connsiteX165" fmla="*/ 1606731 w 6374674"/>
              <a:gd name="connsiteY165" fmla="*/ 4376057 h 5839097"/>
              <a:gd name="connsiteX166" fmla="*/ 1724297 w 6374674"/>
              <a:gd name="connsiteY166" fmla="*/ 4271554 h 5839097"/>
              <a:gd name="connsiteX167" fmla="*/ 1776548 w 6374674"/>
              <a:gd name="connsiteY167" fmla="*/ 4219303 h 5839097"/>
              <a:gd name="connsiteX168" fmla="*/ 1828800 w 6374674"/>
              <a:gd name="connsiteY168" fmla="*/ 4193177 h 5839097"/>
              <a:gd name="connsiteX169" fmla="*/ 1972491 w 6374674"/>
              <a:gd name="connsiteY169" fmla="*/ 4075611 h 5839097"/>
              <a:gd name="connsiteX170" fmla="*/ 2037806 w 6374674"/>
              <a:gd name="connsiteY170" fmla="*/ 4023360 h 5839097"/>
              <a:gd name="connsiteX171" fmla="*/ 2168434 w 6374674"/>
              <a:gd name="connsiteY171" fmla="*/ 3944983 h 5839097"/>
              <a:gd name="connsiteX172" fmla="*/ 2194560 w 6374674"/>
              <a:gd name="connsiteY172" fmla="*/ 3905794 h 5839097"/>
              <a:gd name="connsiteX173" fmla="*/ 2246811 w 6374674"/>
              <a:gd name="connsiteY173" fmla="*/ 3853543 h 5839097"/>
              <a:gd name="connsiteX174" fmla="*/ 2259874 w 6374674"/>
              <a:gd name="connsiteY174" fmla="*/ 3788229 h 5839097"/>
              <a:gd name="connsiteX175" fmla="*/ 2286000 w 6374674"/>
              <a:gd name="connsiteY175" fmla="*/ 3722914 h 5839097"/>
              <a:gd name="connsiteX176" fmla="*/ 2299063 w 6374674"/>
              <a:gd name="connsiteY176" fmla="*/ 3683726 h 5839097"/>
              <a:gd name="connsiteX177" fmla="*/ 2338251 w 6374674"/>
              <a:gd name="connsiteY177" fmla="*/ 3540034 h 5839097"/>
              <a:gd name="connsiteX178" fmla="*/ 2377440 w 6374674"/>
              <a:gd name="connsiteY178" fmla="*/ 3409406 h 5839097"/>
              <a:gd name="connsiteX179" fmla="*/ 2390503 w 6374674"/>
              <a:gd name="connsiteY179" fmla="*/ 3252651 h 5839097"/>
              <a:gd name="connsiteX180" fmla="*/ 2403566 w 6374674"/>
              <a:gd name="connsiteY180" fmla="*/ 3200400 h 5839097"/>
              <a:gd name="connsiteX181" fmla="*/ 2416628 w 6374674"/>
              <a:gd name="connsiteY181" fmla="*/ 2899954 h 5839097"/>
              <a:gd name="connsiteX182" fmla="*/ 2442754 w 6374674"/>
              <a:gd name="connsiteY182" fmla="*/ 2808514 h 5839097"/>
              <a:gd name="connsiteX183" fmla="*/ 2455817 w 6374674"/>
              <a:gd name="connsiteY183" fmla="*/ 2730137 h 5839097"/>
              <a:gd name="connsiteX184" fmla="*/ 2481943 w 6374674"/>
              <a:gd name="connsiteY184" fmla="*/ 2651760 h 5839097"/>
              <a:gd name="connsiteX185" fmla="*/ 2508068 w 6374674"/>
              <a:gd name="connsiteY185" fmla="*/ 2455817 h 5839097"/>
              <a:gd name="connsiteX186" fmla="*/ 2534194 w 6374674"/>
              <a:gd name="connsiteY186" fmla="*/ 2416629 h 5839097"/>
              <a:gd name="connsiteX187" fmla="*/ 2560320 w 6374674"/>
              <a:gd name="connsiteY187" fmla="*/ 2312126 h 5839097"/>
              <a:gd name="connsiteX188" fmla="*/ 2573383 w 6374674"/>
              <a:gd name="connsiteY188" fmla="*/ 2259874 h 5839097"/>
              <a:gd name="connsiteX189" fmla="*/ 2599508 w 6374674"/>
              <a:gd name="connsiteY189" fmla="*/ 2181497 h 5839097"/>
              <a:gd name="connsiteX190" fmla="*/ 2612571 w 6374674"/>
              <a:gd name="connsiteY190" fmla="*/ 2142309 h 5839097"/>
              <a:gd name="connsiteX191" fmla="*/ 2625634 w 6374674"/>
              <a:gd name="connsiteY191" fmla="*/ 2090057 h 5839097"/>
              <a:gd name="connsiteX192" fmla="*/ 2651760 w 6374674"/>
              <a:gd name="connsiteY192" fmla="*/ 2050869 h 5839097"/>
              <a:gd name="connsiteX193" fmla="*/ 2677886 w 6374674"/>
              <a:gd name="connsiteY193" fmla="*/ 1972491 h 5839097"/>
              <a:gd name="connsiteX194" fmla="*/ 2651760 w 6374674"/>
              <a:gd name="connsiteY194" fmla="*/ 1894114 h 583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6374674" h="5839097">
                <a:moveTo>
                  <a:pt x="2651760" y="1894114"/>
                </a:moveTo>
                <a:lnTo>
                  <a:pt x="2651760" y="1894114"/>
                </a:lnTo>
                <a:cubicBezTo>
                  <a:pt x="2623569" y="1640396"/>
                  <a:pt x="2665902" y="1857356"/>
                  <a:pt x="2612571" y="1737360"/>
                </a:cubicBezTo>
                <a:cubicBezTo>
                  <a:pt x="2601387" y="1712195"/>
                  <a:pt x="2586446" y="1658983"/>
                  <a:pt x="2586446" y="1658983"/>
                </a:cubicBezTo>
                <a:cubicBezTo>
                  <a:pt x="2576459" y="1549129"/>
                  <a:pt x="2580324" y="1509991"/>
                  <a:pt x="2547257" y="1410789"/>
                </a:cubicBezTo>
                <a:cubicBezTo>
                  <a:pt x="2538548" y="1384663"/>
                  <a:pt x="2544045" y="1347687"/>
                  <a:pt x="2521131" y="1332411"/>
                </a:cubicBezTo>
                <a:lnTo>
                  <a:pt x="2481943" y="1306286"/>
                </a:lnTo>
                <a:cubicBezTo>
                  <a:pt x="2473234" y="1293223"/>
                  <a:pt x="2465868" y="1279158"/>
                  <a:pt x="2455817" y="1267097"/>
                </a:cubicBezTo>
                <a:cubicBezTo>
                  <a:pt x="2424388" y="1229382"/>
                  <a:pt x="2415970" y="1227470"/>
                  <a:pt x="2377440" y="1201783"/>
                </a:cubicBezTo>
                <a:cubicBezTo>
                  <a:pt x="2351752" y="1163250"/>
                  <a:pt x="2349843" y="1154837"/>
                  <a:pt x="2312126" y="1123406"/>
                </a:cubicBezTo>
                <a:cubicBezTo>
                  <a:pt x="2300065" y="1113355"/>
                  <a:pt x="2284998" y="1107331"/>
                  <a:pt x="2272937" y="1097280"/>
                </a:cubicBezTo>
                <a:cubicBezTo>
                  <a:pt x="2187618" y="1026181"/>
                  <a:pt x="2281053" y="1092333"/>
                  <a:pt x="2194560" y="1005840"/>
                </a:cubicBezTo>
                <a:cubicBezTo>
                  <a:pt x="2183459" y="994739"/>
                  <a:pt x="2168434" y="988423"/>
                  <a:pt x="2155371" y="979714"/>
                </a:cubicBezTo>
                <a:cubicBezTo>
                  <a:pt x="2146663" y="966651"/>
                  <a:pt x="2139296" y="952587"/>
                  <a:pt x="2129246" y="940526"/>
                </a:cubicBezTo>
                <a:cubicBezTo>
                  <a:pt x="2108611" y="915763"/>
                  <a:pt x="2080226" y="889890"/>
                  <a:pt x="2050868" y="875211"/>
                </a:cubicBezTo>
                <a:cubicBezTo>
                  <a:pt x="2038552" y="869053"/>
                  <a:pt x="2024743" y="866503"/>
                  <a:pt x="2011680" y="862149"/>
                </a:cubicBezTo>
                <a:cubicBezTo>
                  <a:pt x="2007326" y="849086"/>
                  <a:pt x="2010074" y="830598"/>
                  <a:pt x="1998617" y="822960"/>
                </a:cubicBezTo>
                <a:cubicBezTo>
                  <a:pt x="1980143" y="810644"/>
                  <a:pt x="1954843" y="815282"/>
                  <a:pt x="1933303" y="809897"/>
                </a:cubicBezTo>
                <a:cubicBezTo>
                  <a:pt x="1919945" y="806557"/>
                  <a:pt x="1907354" y="800617"/>
                  <a:pt x="1894114" y="796834"/>
                </a:cubicBezTo>
                <a:cubicBezTo>
                  <a:pt x="1876852" y="791902"/>
                  <a:pt x="1859125" y="788703"/>
                  <a:pt x="1841863" y="783771"/>
                </a:cubicBezTo>
                <a:cubicBezTo>
                  <a:pt x="1805220" y="773302"/>
                  <a:pt x="1785264" y="764492"/>
                  <a:pt x="1750423" y="744583"/>
                </a:cubicBezTo>
                <a:cubicBezTo>
                  <a:pt x="1677893" y="703137"/>
                  <a:pt x="1744452" y="728534"/>
                  <a:pt x="1645920" y="679269"/>
                </a:cubicBezTo>
                <a:cubicBezTo>
                  <a:pt x="1633604" y="673111"/>
                  <a:pt x="1619794" y="670560"/>
                  <a:pt x="1606731" y="666206"/>
                </a:cubicBezTo>
                <a:lnTo>
                  <a:pt x="1528354" y="613954"/>
                </a:lnTo>
                <a:lnTo>
                  <a:pt x="1489166" y="587829"/>
                </a:lnTo>
                <a:cubicBezTo>
                  <a:pt x="1480457" y="574766"/>
                  <a:pt x="1473091" y="560701"/>
                  <a:pt x="1463040" y="548640"/>
                </a:cubicBezTo>
                <a:cubicBezTo>
                  <a:pt x="1451213" y="534448"/>
                  <a:pt x="1434099" y="524822"/>
                  <a:pt x="1423851" y="509451"/>
                </a:cubicBezTo>
                <a:cubicBezTo>
                  <a:pt x="1416213" y="497994"/>
                  <a:pt x="1415142" y="483326"/>
                  <a:pt x="1410788" y="470263"/>
                </a:cubicBezTo>
                <a:cubicBezTo>
                  <a:pt x="1419497" y="448492"/>
                  <a:pt x="1422845" y="423708"/>
                  <a:pt x="1436914" y="404949"/>
                </a:cubicBezTo>
                <a:cubicBezTo>
                  <a:pt x="1539790" y="267782"/>
                  <a:pt x="1492366" y="350031"/>
                  <a:pt x="1567543" y="287383"/>
                </a:cubicBezTo>
                <a:cubicBezTo>
                  <a:pt x="1581735" y="275556"/>
                  <a:pt x="1592149" y="259536"/>
                  <a:pt x="1606731" y="248194"/>
                </a:cubicBezTo>
                <a:cubicBezTo>
                  <a:pt x="1738499" y="145707"/>
                  <a:pt x="1633960" y="234442"/>
                  <a:pt x="1737360" y="169817"/>
                </a:cubicBezTo>
                <a:cubicBezTo>
                  <a:pt x="1766181" y="151804"/>
                  <a:pt x="1841517" y="84995"/>
                  <a:pt x="1867988" y="78377"/>
                </a:cubicBezTo>
                <a:cubicBezTo>
                  <a:pt x="1884732" y="74191"/>
                  <a:pt x="1940686" y="61622"/>
                  <a:pt x="1959428" y="52251"/>
                </a:cubicBezTo>
                <a:cubicBezTo>
                  <a:pt x="1973470" y="45230"/>
                  <a:pt x="1984271" y="32502"/>
                  <a:pt x="1998617" y="26126"/>
                </a:cubicBezTo>
                <a:cubicBezTo>
                  <a:pt x="2023782" y="14941"/>
                  <a:pt x="2076994" y="0"/>
                  <a:pt x="2076994" y="0"/>
                </a:cubicBezTo>
                <a:lnTo>
                  <a:pt x="2821577" y="13063"/>
                </a:lnTo>
                <a:cubicBezTo>
                  <a:pt x="2865318" y="14369"/>
                  <a:pt x="2908575" y="22770"/>
                  <a:pt x="2952206" y="26126"/>
                </a:cubicBezTo>
                <a:cubicBezTo>
                  <a:pt x="3021805" y="31480"/>
                  <a:pt x="3091543" y="34835"/>
                  <a:pt x="3161211" y="39189"/>
                </a:cubicBezTo>
                <a:cubicBezTo>
                  <a:pt x="3213463" y="47897"/>
                  <a:pt x="3267712" y="48562"/>
                  <a:pt x="3317966" y="65314"/>
                </a:cubicBezTo>
                <a:cubicBezTo>
                  <a:pt x="3339243" y="72407"/>
                  <a:pt x="3389357" y="90225"/>
                  <a:pt x="3409406" y="91440"/>
                </a:cubicBezTo>
                <a:cubicBezTo>
                  <a:pt x="3535524" y="99084"/>
                  <a:pt x="3661954" y="100149"/>
                  <a:pt x="3788228" y="104503"/>
                </a:cubicBezTo>
                <a:cubicBezTo>
                  <a:pt x="4230840" y="252040"/>
                  <a:pt x="3730504" y="89709"/>
                  <a:pt x="5094514" y="130629"/>
                </a:cubicBezTo>
                <a:cubicBezTo>
                  <a:pt x="5110207" y="131100"/>
                  <a:pt x="5119661" y="149733"/>
                  <a:pt x="5133703" y="156754"/>
                </a:cubicBezTo>
                <a:cubicBezTo>
                  <a:pt x="5154676" y="167240"/>
                  <a:pt x="5179047" y="170591"/>
                  <a:pt x="5199017" y="182880"/>
                </a:cubicBezTo>
                <a:cubicBezTo>
                  <a:pt x="5236101" y="205701"/>
                  <a:pt x="5267290" y="237103"/>
                  <a:pt x="5303520" y="261257"/>
                </a:cubicBezTo>
                <a:cubicBezTo>
                  <a:pt x="5316583" y="269966"/>
                  <a:pt x="5330974" y="276953"/>
                  <a:pt x="5342708" y="287383"/>
                </a:cubicBezTo>
                <a:cubicBezTo>
                  <a:pt x="5370323" y="311930"/>
                  <a:pt x="5394960" y="339634"/>
                  <a:pt x="5421086" y="365760"/>
                </a:cubicBezTo>
                <a:cubicBezTo>
                  <a:pt x="5434149" y="378823"/>
                  <a:pt x="5444903" y="394702"/>
                  <a:pt x="5460274" y="404949"/>
                </a:cubicBezTo>
                <a:lnTo>
                  <a:pt x="5499463" y="431074"/>
                </a:lnTo>
                <a:cubicBezTo>
                  <a:pt x="5511360" y="466766"/>
                  <a:pt x="5527687" y="528066"/>
                  <a:pt x="5551714" y="561703"/>
                </a:cubicBezTo>
                <a:cubicBezTo>
                  <a:pt x="5562452" y="576736"/>
                  <a:pt x="5577840" y="587828"/>
                  <a:pt x="5590903" y="600891"/>
                </a:cubicBezTo>
                <a:cubicBezTo>
                  <a:pt x="5599611" y="618308"/>
                  <a:pt x="5607367" y="636236"/>
                  <a:pt x="5617028" y="653143"/>
                </a:cubicBezTo>
                <a:cubicBezTo>
                  <a:pt x="5624817" y="666774"/>
                  <a:pt x="5636778" y="677985"/>
                  <a:pt x="5643154" y="692331"/>
                </a:cubicBezTo>
                <a:cubicBezTo>
                  <a:pt x="5662665" y="736230"/>
                  <a:pt x="5680868" y="818533"/>
                  <a:pt x="5695406" y="862149"/>
                </a:cubicBezTo>
                <a:cubicBezTo>
                  <a:pt x="5702821" y="884394"/>
                  <a:pt x="5710143" y="906965"/>
                  <a:pt x="5721531" y="927463"/>
                </a:cubicBezTo>
                <a:cubicBezTo>
                  <a:pt x="5748634" y="976249"/>
                  <a:pt x="5820461" y="1039455"/>
                  <a:pt x="5852160" y="1071154"/>
                </a:cubicBezTo>
                <a:cubicBezTo>
                  <a:pt x="5865223" y="1084217"/>
                  <a:pt x="5881100" y="1094972"/>
                  <a:pt x="5891348" y="1110343"/>
                </a:cubicBezTo>
                <a:lnTo>
                  <a:pt x="5917474" y="1149531"/>
                </a:lnTo>
                <a:cubicBezTo>
                  <a:pt x="5947542" y="1269803"/>
                  <a:pt x="5950285" y="1305986"/>
                  <a:pt x="5995851" y="1410789"/>
                </a:cubicBezTo>
                <a:cubicBezTo>
                  <a:pt x="6024590" y="1476888"/>
                  <a:pt x="6055057" y="1542264"/>
                  <a:pt x="6087291" y="1606731"/>
                </a:cubicBezTo>
                <a:cubicBezTo>
                  <a:pt x="6107340" y="1646828"/>
                  <a:pt x="6134731" y="1683184"/>
                  <a:pt x="6152606" y="1724297"/>
                </a:cubicBezTo>
                <a:cubicBezTo>
                  <a:pt x="6178416" y="1783660"/>
                  <a:pt x="6194876" y="1846687"/>
                  <a:pt x="6217920" y="1907177"/>
                </a:cubicBezTo>
                <a:cubicBezTo>
                  <a:pt x="6261172" y="2020716"/>
                  <a:pt x="6261828" y="1986927"/>
                  <a:pt x="6296297" y="2116183"/>
                </a:cubicBezTo>
                <a:cubicBezTo>
                  <a:pt x="6357606" y="2346088"/>
                  <a:pt x="6277079" y="2097718"/>
                  <a:pt x="6322423" y="2233749"/>
                </a:cubicBezTo>
                <a:cubicBezTo>
                  <a:pt x="6328835" y="2413284"/>
                  <a:pt x="6329018" y="2580489"/>
                  <a:pt x="6348548" y="2756263"/>
                </a:cubicBezTo>
                <a:cubicBezTo>
                  <a:pt x="6352726" y="2793866"/>
                  <a:pt x="6366924" y="2861207"/>
                  <a:pt x="6374674" y="2899954"/>
                </a:cubicBezTo>
                <a:cubicBezTo>
                  <a:pt x="6370320" y="3008811"/>
                  <a:pt x="6370915" y="3117980"/>
                  <a:pt x="6361611" y="3226526"/>
                </a:cubicBezTo>
                <a:cubicBezTo>
                  <a:pt x="6350965" y="3350730"/>
                  <a:pt x="6343891" y="3321207"/>
                  <a:pt x="6322423" y="3396343"/>
                </a:cubicBezTo>
                <a:cubicBezTo>
                  <a:pt x="6317491" y="3413605"/>
                  <a:pt x="6313714" y="3431177"/>
                  <a:pt x="6309360" y="3448594"/>
                </a:cubicBezTo>
                <a:cubicBezTo>
                  <a:pt x="6305006" y="3487783"/>
                  <a:pt x="6302779" y="3527267"/>
                  <a:pt x="6296297" y="3566160"/>
                </a:cubicBezTo>
                <a:cubicBezTo>
                  <a:pt x="6294033" y="3579742"/>
                  <a:pt x="6287017" y="3592109"/>
                  <a:pt x="6283234" y="3605349"/>
                </a:cubicBezTo>
                <a:cubicBezTo>
                  <a:pt x="6278302" y="3622611"/>
                  <a:pt x="6275103" y="3640338"/>
                  <a:pt x="6270171" y="3657600"/>
                </a:cubicBezTo>
                <a:cubicBezTo>
                  <a:pt x="6266388" y="3670840"/>
                  <a:pt x="6260891" y="3683549"/>
                  <a:pt x="6257108" y="3696789"/>
                </a:cubicBezTo>
                <a:cubicBezTo>
                  <a:pt x="6252176" y="3714051"/>
                  <a:pt x="6248978" y="3731778"/>
                  <a:pt x="6244046" y="3749040"/>
                </a:cubicBezTo>
                <a:cubicBezTo>
                  <a:pt x="6240263" y="3762280"/>
                  <a:pt x="6234766" y="3774989"/>
                  <a:pt x="6230983" y="3788229"/>
                </a:cubicBezTo>
                <a:cubicBezTo>
                  <a:pt x="6226051" y="3805491"/>
                  <a:pt x="6222852" y="3823218"/>
                  <a:pt x="6217920" y="3840480"/>
                </a:cubicBezTo>
                <a:cubicBezTo>
                  <a:pt x="6214137" y="3853720"/>
                  <a:pt x="6208197" y="3866311"/>
                  <a:pt x="6204857" y="3879669"/>
                </a:cubicBezTo>
                <a:cubicBezTo>
                  <a:pt x="6158296" y="4065911"/>
                  <a:pt x="6227753" y="3835811"/>
                  <a:pt x="6165668" y="3997234"/>
                </a:cubicBezTo>
                <a:cubicBezTo>
                  <a:pt x="6150839" y="4035789"/>
                  <a:pt x="6149394" y="4080429"/>
                  <a:pt x="6126480" y="4114800"/>
                </a:cubicBezTo>
                <a:cubicBezTo>
                  <a:pt x="6075155" y="4191788"/>
                  <a:pt x="6129555" y="4115739"/>
                  <a:pt x="6048103" y="4206240"/>
                </a:cubicBezTo>
                <a:cubicBezTo>
                  <a:pt x="6025353" y="4231518"/>
                  <a:pt x="6003667" y="4257773"/>
                  <a:pt x="5982788" y="4284617"/>
                </a:cubicBezTo>
                <a:cubicBezTo>
                  <a:pt x="5973149" y="4297010"/>
                  <a:pt x="5966083" y="4311246"/>
                  <a:pt x="5956663" y="4323806"/>
                </a:cubicBezTo>
                <a:cubicBezTo>
                  <a:pt x="5908824" y="4387591"/>
                  <a:pt x="5913555" y="4379976"/>
                  <a:pt x="5865223" y="4428309"/>
                </a:cubicBezTo>
                <a:cubicBezTo>
                  <a:pt x="5856514" y="4450080"/>
                  <a:pt x="5849584" y="4472650"/>
                  <a:pt x="5839097" y="4493623"/>
                </a:cubicBezTo>
                <a:cubicBezTo>
                  <a:pt x="5832076" y="4507665"/>
                  <a:pt x="5822096" y="4520036"/>
                  <a:pt x="5812971" y="4532811"/>
                </a:cubicBezTo>
                <a:cubicBezTo>
                  <a:pt x="5767994" y="4595779"/>
                  <a:pt x="5779007" y="4579839"/>
                  <a:pt x="5721531" y="4637314"/>
                </a:cubicBezTo>
                <a:cubicBezTo>
                  <a:pt x="5712823" y="4654731"/>
                  <a:pt x="5705067" y="4672659"/>
                  <a:pt x="5695406" y="4689566"/>
                </a:cubicBezTo>
                <a:cubicBezTo>
                  <a:pt x="5676724" y="4722259"/>
                  <a:pt x="5659563" y="4743383"/>
                  <a:pt x="5630091" y="4767943"/>
                </a:cubicBezTo>
                <a:cubicBezTo>
                  <a:pt x="5618030" y="4777994"/>
                  <a:pt x="5602964" y="4784018"/>
                  <a:pt x="5590903" y="4794069"/>
                </a:cubicBezTo>
                <a:cubicBezTo>
                  <a:pt x="5532895" y="4842409"/>
                  <a:pt x="5568745" y="4835848"/>
                  <a:pt x="5486400" y="4872446"/>
                </a:cubicBezTo>
                <a:cubicBezTo>
                  <a:pt x="5469994" y="4879738"/>
                  <a:pt x="5450720" y="4878604"/>
                  <a:pt x="5434148" y="4885509"/>
                </a:cubicBezTo>
                <a:cubicBezTo>
                  <a:pt x="5398198" y="4900488"/>
                  <a:pt x="5360802" y="4914393"/>
                  <a:pt x="5329646" y="4937760"/>
                </a:cubicBezTo>
                <a:cubicBezTo>
                  <a:pt x="5312229" y="4950823"/>
                  <a:pt x="5297609" y="4968863"/>
                  <a:pt x="5277394" y="4976949"/>
                </a:cubicBezTo>
                <a:cubicBezTo>
                  <a:pt x="5252802" y="4986786"/>
                  <a:pt x="5225143" y="4985657"/>
                  <a:pt x="5199017" y="4990011"/>
                </a:cubicBezTo>
                <a:cubicBezTo>
                  <a:pt x="5181600" y="4998720"/>
                  <a:pt x="5164846" y="5008905"/>
                  <a:pt x="5146766" y="5016137"/>
                </a:cubicBezTo>
                <a:cubicBezTo>
                  <a:pt x="5121197" y="5026365"/>
                  <a:pt x="5068388" y="5042263"/>
                  <a:pt x="5068388" y="5042263"/>
                </a:cubicBezTo>
                <a:cubicBezTo>
                  <a:pt x="5055325" y="5050972"/>
                  <a:pt x="5043242" y="5061368"/>
                  <a:pt x="5029200" y="5068389"/>
                </a:cubicBezTo>
                <a:cubicBezTo>
                  <a:pt x="5008227" y="5078875"/>
                  <a:pt x="4983770" y="5082086"/>
                  <a:pt x="4963886" y="5094514"/>
                </a:cubicBezTo>
                <a:cubicBezTo>
                  <a:pt x="4948220" y="5104305"/>
                  <a:pt x="4938889" y="5121876"/>
                  <a:pt x="4924697" y="5133703"/>
                </a:cubicBezTo>
                <a:cubicBezTo>
                  <a:pt x="4912636" y="5143754"/>
                  <a:pt x="4898283" y="5150704"/>
                  <a:pt x="4885508" y="5159829"/>
                </a:cubicBezTo>
                <a:cubicBezTo>
                  <a:pt x="4867792" y="5172483"/>
                  <a:pt x="4851926" y="5187816"/>
                  <a:pt x="4833257" y="5199017"/>
                </a:cubicBezTo>
                <a:cubicBezTo>
                  <a:pt x="4808210" y="5214045"/>
                  <a:pt x="4779184" y="5222004"/>
                  <a:pt x="4754880" y="5238206"/>
                </a:cubicBezTo>
                <a:cubicBezTo>
                  <a:pt x="4739509" y="5248453"/>
                  <a:pt x="4730470" y="5266310"/>
                  <a:pt x="4715691" y="5277394"/>
                </a:cubicBezTo>
                <a:cubicBezTo>
                  <a:pt x="4695379" y="5292628"/>
                  <a:pt x="4670203" y="5300722"/>
                  <a:pt x="4650377" y="5316583"/>
                </a:cubicBezTo>
                <a:cubicBezTo>
                  <a:pt x="4626335" y="5335817"/>
                  <a:pt x="4609367" y="5362994"/>
                  <a:pt x="4585063" y="5381897"/>
                </a:cubicBezTo>
                <a:cubicBezTo>
                  <a:pt x="4569692" y="5393852"/>
                  <a:pt x="4549014" y="5397221"/>
                  <a:pt x="4532811" y="5408023"/>
                </a:cubicBezTo>
                <a:cubicBezTo>
                  <a:pt x="4496581" y="5432176"/>
                  <a:pt x="4464538" y="5462247"/>
                  <a:pt x="4428308" y="5486400"/>
                </a:cubicBezTo>
                <a:cubicBezTo>
                  <a:pt x="4402182" y="5503817"/>
                  <a:pt x="4379719" y="5528722"/>
                  <a:pt x="4349931" y="5538651"/>
                </a:cubicBezTo>
                <a:cubicBezTo>
                  <a:pt x="4251432" y="5571485"/>
                  <a:pt x="4372844" y="5527194"/>
                  <a:pt x="4271554" y="5577840"/>
                </a:cubicBezTo>
                <a:cubicBezTo>
                  <a:pt x="4185277" y="5620979"/>
                  <a:pt x="4280531" y="5554633"/>
                  <a:pt x="4193177" y="5617029"/>
                </a:cubicBezTo>
                <a:cubicBezTo>
                  <a:pt x="4057785" y="5713737"/>
                  <a:pt x="4242723" y="5588353"/>
                  <a:pt x="4062548" y="5708469"/>
                </a:cubicBezTo>
                <a:cubicBezTo>
                  <a:pt x="4049485" y="5717177"/>
                  <a:pt x="4038254" y="5729629"/>
                  <a:pt x="4023360" y="5734594"/>
                </a:cubicBezTo>
                <a:cubicBezTo>
                  <a:pt x="3997234" y="5743303"/>
                  <a:pt x="3967897" y="5745444"/>
                  <a:pt x="3944983" y="5760720"/>
                </a:cubicBezTo>
                <a:cubicBezTo>
                  <a:pt x="3931920" y="5769429"/>
                  <a:pt x="3920141" y="5780470"/>
                  <a:pt x="3905794" y="5786846"/>
                </a:cubicBezTo>
                <a:cubicBezTo>
                  <a:pt x="3880629" y="5798030"/>
                  <a:pt x="3854134" y="5806292"/>
                  <a:pt x="3827417" y="5812971"/>
                </a:cubicBezTo>
                <a:lnTo>
                  <a:pt x="3722914" y="5839097"/>
                </a:lnTo>
                <a:lnTo>
                  <a:pt x="3383280" y="5826034"/>
                </a:lnTo>
                <a:cubicBezTo>
                  <a:pt x="3289096" y="5820802"/>
                  <a:pt x="3257806" y="5813830"/>
                  <a:pt x="3174274" y="5799909"/>
                </a:cubicBezTo>
                <a:cubicBezTo>
                  <a:pt x="3066688" y="5764046"/>
                  <a:pt x="3123159" y="5777678"/>
                  <a:pt x="3004457" y="5760720"/>
                </a:cubicBezTo>
                <a:cubicBezTo>
                  <a:pt x="2929544" y="5735749"/>
                  <a:pt x="3002410" y="5758237"/>
                  <a:pt x="2899954" y="5734594"/>
                </a:cubicBezTo>
                <a:cubicBezTo>
                  <a:pt x="2864967" y="5726520"/>
                  <a:pt x="2829515" y="5719824"/>
                  <a:pt x="2795451" y="5708469"/>
                </a:cubicBezTo>
                <a:cubicBezTo>
                  <a:pt x="2761873" y="5697276"/>
                  <a:pt x="2740099" y="5688904"/>
                  <a:pt x="2704011" y="5682343"/>
                </a:cubicBezTo>
                <a:cubicBezTo>
                  <a:pt x="2673718" y="5676835"/>
                  <a:pt x="2643051" y="5673634"/>
                  <a:pt x="2612571" y="5669280"/>
                </a:cubicBezTo>
                <a:cubicBezTo>
                  <a:pt x="2552413" y="5649227"/>
                  <a:pt x="2578969" y="5651288"/>
                  <a:pt x="2495006" y="5669280"/>
                </a:cubicBezTo>
                <a:cubicBezTo>
                  <a:pt x="2459897" y="5676804"/>
                  <a:pt x="2425712" y="5688364"/>
                  <a:pt x="2390503" y="5695406"/>
                </a:cubicBezTo>
                <a:cubicBezTo>
                  <a:pt x="2368731" y="5699760"/>
                  <a:pt x="2346862" y="5703653"/>
                  <a:pt x="2325188" y="5708469"/>
                </a:cubicBezTo>
                <a:cubicBezTo>
                  <a:pt x="2307663" y="5712363"/>
                  <a:pt x="2290732" y="5719158"/>
                  <a:pt x="2272937" y="5721531"/>
                </a:cubicBezTo>
                <a:cubicBezTo>
                  <a:pt x="2176714" y="5734360"/>
                  <a:pt x="2023899" y="5739779"/>
                  <a:pt x="1933303" y="5747657"/>
                </a:cubicBezTo>
                <a:cubicBezTo>
                  <a:pt x="1898330" y="5750698"/>
                  <a:pt x="1863833" y="5758460"/>
                  <a:pt x="1828800" y="5760720"/>
                </a:cubicBezTo>
                <a:cubicBezTo>
                  <a:pt x="1728765" y="5767174"/>
                  <a:pt x="1628503" y="5769429"/>
                  <a:pt x="1528354" y="5773783"/>
                </a:cubicBezTo>
                <a:cubicBezTo>
                  <a:pt x="1493520" y="5778137"/>
                  <a:pt x="1458798" y="5783518"/>
                  <a:pt x="1423851" y="5786846"/>
                </a:cubicBezTo>
                <a:cubicBezTo>
                  <a:pt x="1226185" y="5805672"/>
                  <a:pt x="1311318" y="5780815"/>
                  <a:pt x="1214846" y="5812971"/>
                </a:cubicBezTo>
                <a:lnTo>
                  <a:pt x="718457" y="5799909"/>
                </a:lnTo>
                <a:cubicBezTo>
                  <a:pt x="670402" y="5797948"/>
                  <a:pt x="622761" y="5789942"/>
                  <a:pt x="574766" y="5786846"/>
                </a:cubicBezTo>
                <a:cubicBezTo>
                  <a:pt x="487752" y="5781232"/>
                  <a:pt x="400594" y="5778137"/>
                  <a:pt x="313508" y="5773783"/>
                </a:cubicBezTo>
                <a:cubicBezTo>
                  <a:pt x="300445" y="5769429"/>
                  <a:pt x="287761" y="5763707"/>
                  <a:pt x="274320" y="5760720"/>
                </a:cubicBezTo>
                <a:cubicBezTo>
                  <a:pt x="248465" y="5754974"/>
                  <a:pt x="220392" y="5757844"/>
                  <a:pt x="195943" y="5747657"/>
                </a:cubicBezTo>
                <a:cubicBezTo>
                  <a:pt x="171819" y="5737605"/>
                  <a:pt x="92506" y="5676611"/>
                  <a:pt x="65314" y="5656217"/>
                </a:cubicBezTo>
                <a:cubicBezTo>
                  <a:pt x="60960" y="5643154"/>
                  <a:pt x="58938" y="5629066"/>
                  <a:pt x="52251" y="5617029"/>
                </a:cubicBezTo>
                <a:cubicBezTo>
                  <a:pt x="37002" y="5589581"/>
                  <a:pt x="0" y="5538651"/>
                  <a:pt x="0" y="5538651"/>
                </a:cubicBezTo>
                <a:cubicBezTo>
                  <a:pt x="4354" y="5490754"/>
                  <a:pt x="6261" y="5442571"/>
                  <a:pt x="13063" y="5394960"/>
                </a:cubicBezTo>
                <a:cubicBezTo>
                  <a:pt x="15010" y="5381329"/>
                  <a:pt x="17672" y="5366640"/>
                  <a:pt x="26126" y="5355771"/>
                </a:cubicBezTo>
                <a:cubicBezTo>
                  <a:pt x="48809" y="5326607"/>
                  <a:pt x="84009" y="5308136"/>
                  <a:pt x="104503" y="5277394"/>
                </a:cubicBezTo>
                <a:cubicBezTo>
                  <a:pt x="113211" y="5264331"/>
                  <a:pt x="119527" y="5249307"/>
                  <a:pt x="130628" y="5238206"/>
                </a:cubicBezTo>
                <a:cubicBezTo>
                  <a:pt x="141729" y="5227105"/>
                  <a:pt x="157756" y="5222131"/>
                  <a:pt x="169817" y="5212080"/>
                </a:cubicBezTo>
                <a:cubicBezTo>
                  <a:pt x="184009" y="5200253"/>
                  <a:pt x="195943" y="5185954"/>
                  <a:pt x="209006" y="5172891"/>
                </a:cubicBezTo>
                <a:cubicBezTo>
                  <a:pt x="236871" y="5089291"/>
                  <a:pt x="198556" y="5169407"/>
                  <a:pt x="261257" y="5120640"/>
                </a:cubicBezTo>
                <a:cubicBezTo>
                  <a:pt x="290421" y="5097957"/>
                  <a:pt x="306587" y="5058786"/>
                  <a:pt x="339634" y="5042263"/>
                </a:cubicBezTo>
                <a:cubicBezTo>
                  <a:pt x="357051" y="5033554"/>
                  <a:pt x="374979" y="5025798"/>
                  <a:pt x="391886" y="5016137"/>
                </a:cubicBezTo>
                <a:cubicBezTo>
                  <a:pt x="405517" y="5008348"/>
                  <a:pt x="417032" y="4997032"/>
                  <a:pt x="431074" y="4990011"/>
                </a:cubicBezTo>
                <a:cubicBezTo>
                  <a:pt x="443390" y="4983853"/>
                  <a:pt x="457200" y="4981303"/>
                  <a:pt x="470263" y="4976949"/>
                </a:cubicBezTo>
                <a:cubicBezTo>
                  <a:pt x="483326" y="4968240"/>
                  <a:pt x="495105" y="4957199"/>
                  <a:pt x="509451" y="4950823"/>
                </a:cubicBezTo>
                <a:cubicBezTo>
                  <a:pt x="534616" y="4939638"/>
                  <a:pt x="564914" y="4939973"/>
                  <a:pt x="587828" y="4924697"/>
                </a:cubicBezTo>
                <a:cubicBezTo>
                  <a:pt x="684680" y="4860130"/>
                  <a:pt x="635416" y="4878604"/>
                  <a:pt x="731520" y="4859383"/>
                </a:cubicBezTo>
                <a:cubicBezTo>
                  <a:pt x="748937" y="4850674"/>
                  <a:pt x="765873" y="4840928"/>
                  <a:pt x="783771" y="4833257"/>
                </a:cubicBezTo>
                <a:cubicBezTo>
                  <a:pt x="884151" y="4790237"/>
                  <a:pt x="882545" y="4791625"/>
                  <a:pt x="953588" y="4767943"/>
                </a:cubicBezTo>
                <a:cubicBezTo>
                  <a:pt x="1079929" y="4673187"/>
                  <a:pt x="945295" y="4765557"/>
                  <a:pt x="1045028" y="4715691"/>
                </a:cubicBezTo>
                <a:cubicBezTo>
                  <a:pt x="1059070" y="4708670"/>
                  <a:pt x="1070586" y="4697355"/>
                  <a:pt x="1084217" y="4689566"/>
                </a:cubicBezTo>
                <a:cubicBezTo>
                  <a:pt x="1129417" y="4663737"/>
                  <a:pt x="1131689" y="4665033"/>
                  <a:pt x="1175657" y="4650377"/>
                </a:cubicBezTo>
                <a:cubicBezTo>
                  <a:pt x="1272200" y="4553837"/>
                  <a:pt x="1146669" y="4664873"/>
                  <a:pt x="1280160" y="4598126"/>
                </a:cubicBezTo>
                <a:cubicBezTo>
                  <a:pt x="1296683" y="4589864"/>
                  <a:pt x="1304214" y="4569531"/>
                  <a:pt x="1319348" y="4558937"/>
                </a:cubicBezTo>
                <a:cubicBezTo>
                  <a:pt x="1348107" y="4538805"/>
                  <a:pt x="1380685" y="4524747"/>
                  <a:pt x="1410788" y="4506686"/>
                </a:cubicBezTo>
                <a:cubicBezTo>
                  <a:pt x="1474096" y="4468701"/>
                  <a:pt x="1423977" y="4489227"/>
                  <a:pt x="1489166" y="4467497"/>
                </a:cubicBezTo>
                <a:cubicBezTo>
                  <a:pt x="1497874" y="4454434"/>
                  <a:pt x="1504190" y="4439410"/>
                  <a:pt x="1515291" y="4428309"/>
                </a:cubicBezTo>
                <a:cubicBezTo>
                  <a:pt x="1554833" y="4388767"/>
                  <a:pt x="1561894" y="4391003"/>
                  <a:pt x="1606731" y="4376057"/>
                </a:cubicBezTo>
                <a:cubicBezTo>
                  <a:pt x="1738463" y="4244327"/>
                  <a:pt x="1572099" y="4406842"/>
                  <a:pt x="1724297" y="4271554"/>
                </a:cubicBezTo>
                <a:cubicBezTo>
                  <a:pt x="1742707" y="4255190"/>
                  <a:pt x="1756843" y="4234082"/>
                  <a:pt x="1776548" y="4219303"/>
                </a:cubicBezTo>
                <a:cubicBezTo>
                  <a:pt x="1792127" y="4207619"/>
                  <a:pt x="1812371" y="4203632"/>
                  <a:pt x="1828800" y="4193177"/>
                </a:cubicBezTo>
                <a:cubicBezTo>
                  <a:pt x="1958576" y="4110593"/>
                  <a:pt x="1881725" y="4156291"/>
                  <a:pt x="1972491" y="4075611"/>
                </a:cubicBezTo>
                <a:cubicBezTo>
                  <a:pt x="1993330" y="4057088"/>
                  <a:pt x="2014607" y="4038826"/>
                  <a:pt x="2037806" y="4023360"/>
                </a:cubicBezTo>
                <a:cubicBezTo>
                  <a:pt x="2080057" y="3995193"/>
                  <a:pt x="2168434" y="3944983"/>
                  <a:pt x="2168434" y="3944983"/>
                </a:cubicBezTo>
                <a:cubicBezTo>
                  <a:pt x="2177143" y="3931920"/>
                  <a:pt x="2184343" y="3917714"/>
                  <a:pt x="2194560" y="3905794"/>
                </a:cubicBezTo>
                <a:cubicBezTo>
                  <a:pt x="2210590" y="3887092"/>
                  <a:pt x="2234849" y="3875075"/>
                  <a:pt x="2246811" y="3853543"/>
                </a:cubicBezTo>
                <a:cubicBezTo>
                  <a:pt x="2257594" y="3834135"/>
                  <a:pt x="2253494" y="3809495"/>
                  <a:pt x="2259874" y="3788229"/>
                </a:cubicBezTo>
                <a:cubicBezTo>
                  <a:pt x="2266612" y="3765769"/>
                  <a:pt x="2277767" y="3744870"/>
                  <a:pt x="2286000" y="3722914"/>
                </a:cubicBezTo>
                <a:cubicBezTo>
                  <a:pt x="2290835" y="3710021"/>
                  <a:pt x="2294709" y="3696789"/>
                  <a:pt x="2299063" y="3683726"/>
                </a:cubicBezTo>
                <a:cubicBezTo>
                  <a:pt x="2336292" y="3460358"/>
                  <a:pt x="2284308" y="3737828"/>
                  <a:pt x="2338251" y="3540034"/>
                </a:cubicBezTo>
                <a:cubicBezTo>
                  <a:pt x="2377283" y="3396915"/>
                  <a:pt x="2322730" y="3518824"/>
                  <a:pt x="2377440" y="3409406"/>
                </a:cubicBezTo>
                <a:cubicBezTo>
                  <a:pt x="2381794" y="3357154"/>
                  <a:pt x="2383999" y="3304679"/>
                  <a:pt x="2390503" y="3252651"/>
                </a:cubicBezTo>
                <a:cubicBezTo>
                  <a:pt x="2392730" y="3234837"/>
                  <a:pt x="2402240" y="3218304"/>
                  <a:pt x="2403566" y="3200400"/>
                </a:cubicBezTo>
                <a:cubicBezTo>
                  <a:pt x="2410971" y="3100431"/>
                  <a:pt x="2409223" y="2999923"/>
                  <a:pt x="2416628" y="2899954"/>
                </a:cubicBezTo>
                <a:cubicBezTo>
                  <a:pt x="2419789" y="2857283"/>
                  <a:pt x="2434170" y="2847141"/>
                  <a:pt x="2442754" y="2808514"/>
                </a:cubicBezTo>
                <a:cubicBezTo>
                  <a:pt x="2448500" y="2782659"/>
                  <a:pt x="2449393" y="2755832"/>
                  <a:pt x="2455817" y="2730137"/>
                </a:cubicBezTo>
                <a:cubicBezTo>
                  <a:pt x="2462496" y="2703420"/>
                  <a:pt x="2481943" y="2651760"/>
                  <a:pt x="2481943" y="2651760"/>
                </a:cubicBezTo>
                <a:cubicBezTo>
                  <a:pt x="2483640" y="2634788"/>
                  <a:pt x="2493312" y="2495167"/>
                  <a:pt x="2508068" y="2455817"/>
                </a:cubicBezTo>
                <a:cubicBezTo>
                  <a:pt x="2513580" y="2441117"/>
                  <a:pt x="2525485" y="2429692"/>
                  <a:pt x="2534194" y="2416629"/>
                </a:cubicBezTo>
                <a:lnTo>
                  <a:pt x="2560320" y="2312126"/>
                </a:lnTo>
                <a:cubicBezTo>
                  <a:pt x="2564674" y="2294709"/>
                  <a:pt x="2567706" y="2276906"/>
                  <a:pt x="2573383" y="2259874"/>
                </a:cubicBezTo>
                <a:lnTo>
                  <a:pt x="2599508" y="2181497"/>
                </a:lnTo>
                <a:cubicBezTo>
                  <a:pt x="2603862" y="2168434"/>
                  <a:pt x="2609231" y="2155667"/>
                  <a:pt x="2612571" y="2142309"/>
                </a:cubicBezTo>
                <a:cubicBezTo>
                  <a:pt x="2616925" y="2124892"/>
                  <a:pt x="2618562" y="2106559"/>
                  <a:pt x="2625634" y="2090057"/>
                </a:cubicBezTo>
                <a:cubicBezTo>
                  <a:pt x="2631818" y="2075627"/>
                  <a:pt x="2643051" y="2063932"/>
                  <a:pt x="2651760" y="2050869"/>
                </a:cubicBezTo>
                <a:lnTo>
                  <a:pt x="2677886" y="1972491"/>
                </a:lnTo>
                <a:lnTo>
                  <a:pt x="2651760" y="1894114"/>
                </a:lnTo>
                <a:close/>
              </a:path>
            </a:pathLst>
          </a:custGeom>
          <a:solidFill>
            <a:schemeClr val="accent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 name="pole tekstowe 27">
            <a:extLst>
              <a:ext uri="{FF2B5EF4-FFF2-40B4-BE49-F238E27FC236}">
                <a16:creationId xmlns:a16="http://schemas.microsoft.com/office/drawing/2014/main" id="{379E011B-F8FD-44C9-ABF6-0CBDF4489625}"/>
              </a:ext>
            </a:extLst>
          </p:cNvPr>
          <p:cNvSpPr txBox="1"/>
          <p:nvPr/>
        </p:nvSpPr>
        <p:spPr>
          <a:xfrm>
            <a:off x="7438046" y="311859"/>
            <a:ext cx="3085230" cy="1569660"/>
          </a:xfrm>
          <a:prstGeom prst="rect">
            <a:avLst/>
          </a:prstGeom>
          <a:noFill/>
        </p:spPr>
        <p:txBody>
          <a:bodyPr wrap="square" rtlCol="0">
            <a:spAutoFit/>
          </a:bodyPr>
          <a:lstStyle/>
          <a:p>
            <a:pPr algn="r"/>
            <a:r>
              <a:rPr lang="en-GB" sz="3200" dirty="0">
                <a:latin typeface="Arial" panose="020B0604020202020204" pitchFamily="34" charset="0"/>
                <a:cs typeface="Arial" panose="020B0604020202020204" pitchFamily="34" charset="0"/>
              </a:rPr>
              <a:t>participation as a new paradigm of art</a:t>
            </a:r>
          </a:p>
        </p:txBody>
      </p:sp>
      <p:pic>
        <p:nvPicPr>
          <p:cNvPr id="29" name="Obraz 28" descr="Obraz zawierający osoby, grupa, stojące, ulica&#10;&#10;Opis wygenerowany automatycznie">
            <a:extLst>
              <a:ext uri="{FF2B5EF4-FFF2-40B4-BE49-F238E27FC236}">
                <a16:creationId xmlns:a16="http://schemas.microsoft.com/office/drawing/2014/main" id="{98709EBC-1D15-4181-85B8-F94246E5B3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4062" y="1838446"/>
            <a:ext cx="6254161" cy="3517966"/>
          </a:xfrm>
          <a:prstGeom prst="rect">
            <a:avLst/>
          </a:prstGeom>
        </p:spPr>
      </p:pic>
      <p:sp>
        <p:nvSpPr>
          <p:cNvPr id="30" name="pole tekstowe 29">
            <a:extLst>
              <a:ext uri="{FF2B5EF4-FFF2-40B4-BE49-F238E27FC236}">
                <a16:creationId xmlns:a16="http://schemas.microsoft.com/office/drawing/2014/main" id="{97A65DD3-02D6-4D52-BD1C-E3847C8C5E55}"/>
              </a:ext>
            </a:extLst>
          </p:cNvPr>
          <p:cNvSpPr txBox="1"/>
          <p:nvPr/>
        </p:nvSpPr>
        <p:spPr>
          <a:xfrm>
            <a:off x="6901039" y="4959553"/>
            <a:ext cx="3215455" cy="369332"/>
          </a:xfrm>
          <a:prstGeom prst="rect">
            <a:avLst/>
          </a:prstGeom>
          <a:noFill/>
        </p:spPr>
        <p:txBody>
          <a:bodyPr wrap="square" rtlCol="0">
            <a:spAutoFit/>
          </a:bodyPr>
          <a:lstStyle/>
          <a:p>
            <a:r>
              <a:rPr lang="en-GB" i="1" dirty="0">
                <a:solidFill>
                  <a:schemeClr val="bg1"/>
                </a:solidFill>
              </a:rPr>
              <a:t>Symphony of the </a:t>
            </a:r>
            <a:r>
              <a:rPr lang="en-GB" i="1" dirty="0" err="1">
                <a:solidFill>
                  <a:schemeClr val="bg1"/>
                </a:solidFill>
              </a:rPr>
              <a:t>Ursus</a:t>
            </a:r>
            <a:r>
              <a:rPr lang="en-GB" i="1" dirty="0">
                <a:solidFill>
                  <a:schemeClr val="bg1"/>
                </a:solidFill>
              </a:rPr>
              <a:t> Factory</a:t>
            </a:r>
            <a:endParaRPr lang="en-GB" dirty="0">
              <a:solidFill>
                <a:schemeClr val="bg1"/>
              </a:solidFill>
            </a:endParaRPr>
          </a:p>
        </p:txBody>
      </p:sp>
    </p:spTree>
    <p:extLst>
      <p:ext uri="{BB962C8B-B14F-4D97-AF65-F5344CB8AC3E}">
        <p14:creationId xmlns:p14="http://schemas.microsoft.com/office/powerpoint/2010/main" val="2776495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775961" y="159031"/>
            <a:ext cx="4130039" cy="577129"/>
          </a:xfrm>
        </p:spPr>
        <p:txBody>
          <a:bodyPr>
            <a:noAutofit/>
          </a:bodyPr>
          <a:lstStyle/>
          <a:p>
            <a:r>
              <a:rPr lang="pl-PL" sz="3200" dirty="0" err="1">
                <a:latin typeface="Impact" panose="020B0806030902050204" pitchFamily="34" charset="0"/>
                <a:cs typeface="Arial" panose="020B0604020202020204" pitchFamily="34" charset="0"/>
              </a:rPr>
              <a:t>Artivism</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0" name="Obraz 9" descr="Obraz zawierający osoba, budynek, zewnętrzne, cegła&#10;&#10;Opis wygenerowany automatycznie">
            <a:extLst>
              <a:ext uri="{FF2B5EF4-FFF2-40B4-BE49-F238E27FC236}">
                <a16:creationId xmlns:a16="http://schemas.microsoft.com/office/drawing/2014/main" id="{F95B909F-26AD-4481-BE39-9CF7BA2B409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79121" y="686385"/>
            <a:ext cx="6254161" cy="3253955"/>
          </a:xfrm>
          <a:prstGeom prst="rect">
            <a:avLst/>
          </a:prstGeom>
        </p:spPr>
      </p:pic>
      <p:sp>
        <p:nvSpPr>
          <p:cNvPr id="13" name="Strzałka: w dół 12">
            <a:extLst>
              <a:ext uri="{FF2B5EF4-FFF2-40B4-BE49-F238E27FC236}">
                <a16:creationId xmlns:a16="http://schemas.microsoft.com/office/drawing/2014/main" id="{E9039052-AB3D-4F22-A956-E6B20FC21878}"/>
              </a:ext>
            </a:extLst>
          </p:cNvPr>
          <p:cNvSpPr/>
          <p:nvPr/>
        </p:nvSpPr>
        <p:spPr>
          <a:xfrm rot="13232695" flipH="1">
            <a:off x="4881879" y="-52776"/>
            <a:ext cx="147961" cy="4850592"/>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4" name="pole tekstowe 13">
            <a:extLst>
              <a:ext uri="{FF2B5EF4-FFF2-40B4-BE49-F238E27FC236}">
                <a16:creationId xmlns:a16="http://schemas.microsoft.com/office/drawing/2014/main" id="{521DEA28-3585-4749-94B5-8F453D7AB961}"/>
              </a:ext>
            </a:extLst>
          </p:cNvPr>
          <p:cNvSpPr txBox="1"/>
          <p:nvPr/>
        </p:nvSpPr>
        <p:spPr>
          <a:xfrm>
            <a:off x="5313486" y="3778797"/>
            <a:ext cx="64668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Tania Bruguera – </a:t>
            </a:r>
            <a:r>
              <a:rPr lang="pl-PL" dirty="0" err="1">
                <a:highlight>
                  <a:srgbClr val="C0C0C0"/>
                </a:highlight>
                <a:latin typeface="Arial" panose="020B0604020202020204" pitchFamily="34" charset="0"/>
                <a:cs typeface="Arial" panose="020B0604020202020204" pitchFamily="34" charset="0"/>
              </a:rPr>
              <a:t>founder</a:t>
            </a:r>
            <a:r>
              <a:rPr lang="pl-PL" dirty="0">
                <a:highlight>
                  <a:srgbClr val="C0C0C0"/>
                </a:highlight>
                <a:latin typeface="Arial" panose="020B0604020202020204" pitchFamily="34" charset="0"/>
                <a:cs typeface="Arial" panose="020B0604020202020204" pitchFamily="34" charset="0"/>
              </a:rPr>
              <a:t> of the </a:t>
            </a:r>
            <a:r>
              <a:rPr lang="pl-PL" dirty="0" err="1">
                <a:highlight>
                  <a:srgbClr val="C0C0C0"/>
                </a:highlight>
                <a:latin typeface="Arial" panose="020B0604020202020204" pitchFamily="34" charset="0"/>
                <a:cs typeface="Arial" panose="020B0604020202020204" pitchFamily="34" charset="0"/>
              </a:rPr>
              <a:t>Hannah</a:t>
            </a:r>
            <a:r>
              <a:rPr lang="pl-PL" dirty="0">
                <a:highlight>
                  <a:srgbClr val="C0C0C0"/>
                </a:highlight>
                <a:latin typeface="Arial" panose="020B0604020202020204" pitchFamily="34" charset="0"/>
                <a:cs typeface="Arial" panose="020B0604020202020204" pitchFamily="34" charset="0"/>
              </a:rPr>
              <a:t> Arendt International Institute of </a:t>
            </a:r>
            <a:r>
              <a:rPr lang="pl-PL" dirty="0" err="1">
                <a:highlight>
                  <a:srgbClr val="C0C0C0"/>
                </a:highlight>
                <a:latin typeface="Arial" panose="020B0604020202020204" pitchFamily="34" charset="0"/>
                <a:cs typeface="Arial" panose="020B0604020202020204" pitchFamily="34" charset="0"/>
              </a:rPr>
              <a:t>Artivism</a:t>
            </a:r>
            <a:endParaRPr lang="en-GB" dirty="0">
              <a:highlight>
                <a:srgbClr val="C0C0C0"/>
              </a:highlight>
              <a:latin typeface="Arial" panose="020B0604020202020204" pitchFamily="34" charset="0"/>
              <a:cs typeface="Arial" panose="020B0604020202020204" pitchFamily="34" charset="0"/>
            </a:endParaRPr>
          </a:p>
        </p:txBody>
      </p:sp>
      <p:sp>
        <p:nvSpPr>
          <p:cNvPr id="15" name="pole tekstowe 14">
            <a:extLst>
              <a:ext uri="{FF2B5EF4-FFF2-40B4-BE49-F238E27FC236}">
                <a16:creationId xmlns:a16="http://schemas.microsoft.com/office/drawing/2014/main" id="{7A6829CB-D54B-4789-8446-97219BFD5F5D}"/>
              </a:ext>
            </a:extLst>
          </p:cNvPr>
          <p:cNvSpPr txBox="1"/>
          <p:nvPr/>
        </p:nvSpPr>
        <p:spPr>
          <a:xfrm>
            <a:off x="8482149" y="122255"/>
            <a:ext cx="3709851" cy="923330"/>
          </a:xfrm>
          <a:prstGeom prst="rect">
            <a:avLst/>
          </a:prstGeom>
          <a:noFill/>
        </p:spPr>
        <p:txBody>
          <a:bodyPr wrap="square" rtlCol="0">
            <a:spAutoFit/>
          </a:bodyPr>
          <a:lstStyle/>
          <a:p>
            <a:r>
              <a:rPr lang="en-GB" dirty="0">
                <a:highlight>
                  <a:srgbClr val="FFFF00"/>
                </a:highlight>
                <a:latin typeface="Arial" panose="020B0604020202020204" pitchFamily="34" charset="0"/>
                <a:cs typeface="Arial" panose="020B0604020202020204" pitchFamily="34" charset="0"/>
              </a:rPr>
              <a:t>"giving space of self-expression to people who want to send a message to those in power"</a:t>
            </a:r>
          </a:p>
        </p:txBody>
      </p:sp>
      <p:sp>
        <p:nvSpPr>
          <p:cNvPr id="16" name="pole tekstowe 15">
            <a:extLst>
              <a:ext uri="{FF2B5EF4-FFF2-40B4-BE49-F238E27FC236}">
                <a16:creationId xmlns:a16="http://schemas.microsoft.com/office/drawing/2014/main" id="{CBA0F2F8-746B-4B30-83DA-FFE23BA5C939}"/>
              </a:ext>
            </a:extLst>
          </p:cNvPr>
          <p:cNvSpPr txBox="1"/>
          <p:nvPr/>
        </p:nvSpPr>
        <p:spPr>
          <a:xfrm>
            <a:off x="5532620" y="4351844"/>
            <a:ext cx="6834548"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art undergoes self-instrumentalization for the benefit of communities and disadvantaged groups</a:t>
            </a:r>
            <a:r>
              <a:rPr lang="pl-PL" dirty="0">
                <a:highlight>
                  <a:srgbClr val="C0C0C0"/>
                </a:highlight>
                <a:latin typeface="Arial" panose="020B0604020202020204" pitchFamily="34" charset="0"/>
                <a:cs typeface="Arial" panose="020B0604020202020204" pitchFamily="34" charset="0"/>
              </a:rPr>
              <a:t>;</a:t>
            </a:r>
          </a:p>
          <a:p>
            <a:r>
              <a:rPr lang="en-GB" dirty="0">
                <a:highlight>
                  <a:srgbClr val="C0C0C0"/>
                </a:highlight>
                <a:latin typeface="Arial" panose="020B0604020202020204" pitchFamily="34" charset="0"/>
                <a:cs typeface="Arial" panose="020B0604020202020204" pitchFamily="34" charset="0"/>
              </a:rPr>
              <a:t>the artist takes the role of facilitator of the emancipatory political process</a:t>
            </a:r>
          </a:p>
        </p:txBody>
      </p:sp>
      <p:sp>
        <p:nvSpPr>
          <p:cNvPr id="8" name="pole tekstowe 7">
            <a:extLst>
              <a:ext uri="{FF2B5EF4-FFF2-40B4-BE49-F238E27FC236}">
                <a16:creationId xmlns:a16="http://schemas.microsoft.com/office/drawing/2014/main" id="{8A3B2DFB-6D54-4C27-A6B3-FC75490092C4}"/>
              </a:ext>
            </a:extLst>
          </p:cNvPr>
          <p:cNvSpPr txBox="1"/>
          <p:nvPr/>
        </p:nvSpPr>
        <p:spPr>
          <a:xfrm>
            <a:off x="6588627" y="1339690"/>
            <a:ext cx="4907278" cy="584775"/>
          </a:xfrm>
          <a:prstGeom prst="rect">
            <a:avLst/>
          </a:prstGeom>
          <a:noFill/>
        </p:spPr>
        <p:txBody>
          <a:bodyPr wrap="square" rtlCol="0">
            <a:spAutoFit/>
          </a:bodyPr>
          <a:lstStyle/>
          <a:p>
            <a:r>
              <a:rPr lang="pl-PL" sz="3200" dirty="0" err="1">
                <a:highlight>
                  <a:srgbClr val="FFFF00"/>
                </a:highlight>
                <a:latin typeface="Arial" panose="020B0604020202020204" pitchFamily="34" charset="0"/>
                <a:cs typeface="Arial" panose="020B0604020202020204" pitchFamily="34" charset="0"/>
              </a:rPr>
              <a:t>renewal</a:t>
            </a:r>
            <a:r>
              <a:rPr lang="pl-PL" sz="3200" dirty="0">
                <a:highlight>
                  <a:srgbClr val="FFFF00"/>
                </a:highlight>
                <a:latin typeface="Arial" panose="020B0604020202020204" pitchFamily="34" charset="0"/>
                <a:cs typeface="Arial" panose="020B0604020202020204" pitchFamily="34" charset="0"/>
              </a:rPr>
              <a:t> of </a:t>
            </a:r>
            <a:r>
              <a:rPr lang="pl-PL" sz="3200" i="1" dirty="0">
                <a:highlight>
                  <a:srgbClr val="FFFF00"/>
                </a:highlight>
                <a:latin typeface="Arial" panose="020B0604020202020204" pitchFamily="34" charset="0"/>
                <a:cs typeface="Arial" panose="020B0604020202020204" pitchFamily="34" charset="0"/>
              </a:rPr>
              <a:t>community art</a:t>
            </a:r>
            <a:r>
              <a:rPr lang="pl-PL" sz="3200" dirty="0">
                <a:highlight>
                  <a:srgbClr val="FFFF00"/>
                </a:highlight>
                <a:latin typeface="Arial" panose="020B0604020202020204" pitchFamily="34" charset="0"/>
                <a:cs typeface="Arial" panose="020B0604020202020204" pitchFamily="34" charset="0"/>
              </a:rPr>
              <a:t> </a:t>
            </a:r>
            <a:endParaRPr lang="en-GB" sz="3200" dirty="0">
              <a:highlight>
                <a:srgbClr val="FFFF00"/>
              </a:highlight>
              <a:latin typeface="Arial" panose="020B0604020202020204" pitchFamily="34" charset="0"/>
              <a:cs typeface="Arial" panose="020B0604020202020204" pitchFamily="34" charset="0"/>
            </a:endParaRPr>
          </a:p>
        </p:txBody>
      </p:sp>
      <p:pic>
        <p:nvPicPr>
          <p:cNvPr id="18" name="Obraz 17" descr="Obraz zawierający zewnętrzne, osoba, mężczyzna, trzymający&#10;&#10;Opis wygenerowany automatycznie">
            <a:extLst>
              <a:ext uri="{FF2B5EF4-FFF2-40B4-BE49-F238E27FC236}">
                <a16:creationId xmlns:a16="http://schemas.microsoft.com/office/drawing/2014/main" id="{FDC606EB-9026-4106-B38E-B0034AED1A5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78262" y="1855567"/>
            <a:ext cx="5543550" cy="3705225"/>
          </a:xfrm>
          <a:prstGeom prst="rect">
            <a:avLst/>
          </a:prstGeom>
        </p:spPr>
      </p:pic>
      <p:sp>
        <p:nvSpPr>
          <p:cNvPr id="19" name="pole tekstowe 18">
            <a:extLst>
              <a:ext uri="{FF2B5EF4-FFF2-40B4-BE49-F238E27FC236}">
                <a16:creationId xmlns:a16="http://schemas.microsoft.com/office/drawing/2014/main" id="{D5974AA9-E8F5-48A2-A7BC-568EB2D889C6}"/>
              </a:ext>
            </a:extLst>
          </p:cNvPr>
          <p:cNvSpPr txBox="1"/>
          <p:nvPr/>
        </p:nvSpPr>
        <p:spPr>
          <a:xfrm>
            <a:off x="10166316" y="4270088"/>
            <a:ext cx="1372690"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Jaśmina Wójcik</a:t>
            </a:r>
            <a:endParaRPr lang="en-GB"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1D7B2C76-A82A-482C-8406-81C8EBB24B5B}"/>
              </a:ext>
            </a:extLst>
          </p:cNvPr>
          <p:cNvSpPr txBox="1"/>
          <p:nvPr/>
        </p:nvSpPr>
        <p:spPr>
          <a:xfrm>
            <a:off x="7840981" y="4911131"/>
            <a:ext cx="4526188" cy="646331"/>
          </a:xfrm>
          <a:prstGeom prst="rect">
            <a:avLst/>
          </a:prstGeom>
          <a:noFill/>
        </p:spPr>
        <p:txBody>
          <a:bodyPr wrap="square" rtlCol="0">
            <a:spAutoFit/>
          </a:bodyPr>
          <a:lstStyle/>
          <a:p>
            <a:r>
              <a:rPr lang="en-GB" dirty="0">
                <a:highlight>
                  <a:srgbClr val="C0C0C0"/>
                </a:highlight>
              </a:rPr>
              <a:t>giving </a:t>
            </a:r>
            <a:r>
              <a:rPr lang="pl-PL" dirty="0">
                <a:highlight>
                  <a:srgbClr val="C0C0C0"/>
                </a:highlight>
              </a:rPr>
              <a:t>community </a:t>
            </a:r>
            <a:r>
              <a:rPr lang="en-GB" dirty="0">
                <a:highlight>
                  <a:srgbClr val="C0C0C0"/>
                </a:highlight>
              </a:rPr>
              <a:t>a space for self-expression</a:t>
            </a:r>
            <a:r>
              <a:rPr lang="pl-PL" dirty="0">
                <a:highlight>
                  <a:srgbClr val="C0C0C0"/>
                </a:highlight>
              </a:rPr>
              <a:t>;</a:t>
            </a:r>
            <a:r>
              <a:rPr lang="en-GB" dirty="0">
                <a:highlight>
                  <a:srgbClr val="C0C0C0"/>
                </a:highlight>
              </a:rPr>
              <a:t> </a:t>
            </a:r>
            <a:endParaRPr lang="pl-PL" dirty="0">
              <a:highlight>
                <a:srgbClr val="C0C0C0"/>
              </a:highlight>
            </a:endParaRPr>
          </a:p>
          <a:p>
            <a:r>
              <a:rPr lang="en-GB" dirty="0">
                <a:highlight>
                  <a:srgbClr val="C0C0C0"/>
                </a:highlight>
              </a:rPr>
              <a:t>providing </a:t>
            </a:r>
            <a:r>
              <a:rPr lang="pl-PL" dirty="0" err="1">
                <a:highlight>
                  <a:srgbClr val="C0C0C0"/>
                </a:highlight>
              </a:rPr>
              <a:t>them</a:t>
            </a:r>
            <a:r>
              <a:rPr lang="pl-PL" dirty="0">
                <a:highlight>
                  <a:srgbClr val="C0C0C0"/>
                </a:highlight>
              </a:rPr>
              <a:t> </a:t>
            </a:r>
            <a:r>
              <a:rPr lang="en-GB" dirty="0">
                <a:highlight>
                  <a:srgbClr val="C0C0C0"/>
                </a:highlight>
              </a:rPr>
              <a:t>tools for direct political action</a:t>
            </a:r>
          </a:p>
        </p:txBody>
      </p:sp>
      <p:pic>
        <p:nvPicPr>
          <p:cNvPr id="21" name="Obraz 20" descr="Obraz zawierający droga, zewnętrzne, budynek, zdjęcie&#10;&#10;Opis wygenerowany automatycznie">
            <a:extLst>
              <a:ext uri="{FF2B5EF4-FFF2-40B4-BE49-F238E27FC236}">
                <a16:creationId xmlns:a16="http://schemas.microsoft.com/office/drawing/2014/main" id="{C2B24850-06EA-4F04-9A34-2F2F678A577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2402" y="2127283"/>
            <a:ext cx="5636518" cy="4595849"/>
          </a:xfrm>
          <a:prstGeom prst="rect">
            <a:avLst/>
          </a:prstGeom>
        </p:spPr>
      </p:pic>
      <p:sp>
        <p:nvSpPr>
          <p:cNvPr id="22" name="pole tekstowe 21">
            <a:extLst>
              <a:ext uri="{FF2B5EF4-FFF2-40B4-BE49-F238E27FC236}">
                <a16:creationId xmlns:a16="http://schemas.microsoft.com/office/drawing/2014/main" id="{6FBDB846-6C96-4104-B9D7-02F5858CE598}"/>
              </a:ext>
            </a:extLst>
          </p:cNvPr>
          <p:cNvSpPr txBox="1"/>
          <p:nvPr/>
        </p:nvSpPr>
        <p:spPr>
          <a:xfrm>
            <a:off x="6182342" y="2134427"/>
            <a:ext cx="1969967" cy="646331"/>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Marina </a:t>
            </a:r>
            <a:r>
              <a:rPr lang="pl-PL" dirty="0" err="1">
                <a:highlight>
                  <a:srgbClr val="C0C0C0"/>
                </a:highlight>
                <a:latin typeface="Arial" panose="020B0604020202020204" pitchFamily="34" charset="0"/>
                <a:cs typeface="Arial" panose="020B0604020202020204" pitchFamily="34" charset="0"/>
              </a:rPr>
              <a:t>Naprushkina</a:t>
            </a:r>
            <a:endParaRPr lang="en-GB" dirty="0">
              <a:highlight>
                <a:srgbClr val="C0C0C0"/>
              </a:highlight>
              <a:latin typeface="Arial" panose="020B0604020202020204" pitchFamily="34" charset="0"/>
              <a:cs typeface="Arial" panose="020B0604020202020204" pitchFamily="34" charset="0"/>
            </a:endParaRPr>
          </a:p>
        </p:txBody>
      </p:sp>
      <p:pic>
        <p:nvPicPr>
          <p:cNvPr id="24" name="Obraz 23" descr="Obraz zawierający osoba, wewnątrz, sufit, siedzi&#10;&#10;Opis wygenerowany automatycznie">
            <a:extLst>
              <a:ext uri="{FF2B5EF4-FFF2-40B4-BE49-F238E27FC236}">
                <a16:creationId xmlns:a16="http://schemas.microsoft.com/office/drawing/2014/main" id="{2E4A1FD6-4010-4A80-B867-0F914B7FD0A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150" y="3046148"/>
            <a:ext cx="4718367" cy="3143612"/>
          </a:xfrm>
          <a:prstGeom prst="rect">
            <a:avLst/>
          </a:prstGeom>
        </p:spPr>
      </p:pic>
      <p:sp>
        <p:nvSpPr>
          <p:cNvPr id="20" name="pole tekstowe 19">
            <a:extLst>
              <a:ext uri="{FF2B5EF4-FFF2-40B4-BE49-F238E27FC236}">
                <a16:creationId xmlns:a16="http://schemas.microsoft.com/office/drawing/2014/main" id="{816B3936-1839-4B1E-9956-1AAB5902E3F8}"/>
              </a:ext>
            </a:extLst>
          </p:cNvPr>
          <p:cNvSpPr txBox="1"/>
          <p:nvPr/>
        </p:nvSpPr>
        <p:spPr>
          <a:xfrm>
            <a:off x="5309195" y="2721017"/>
            <a:ext cx="4047476" cy="1200329"/>
          </a:xfrm>
          <a:prstGeom prst="rect">
            <a:avLst/>
          </a:prstGeom>
          <a:noFill/>
        </p:spPr>
        <p:txBody>
          <a:bodyPr wrap="square" rtlCol="0">
            <a:spAutoFit/>
          </a:bodyPr>
          <a:lstStyle/>
          <a:p>
            <a:r>
              <a:rPr lang="en-GB" dirty="0">
                <a:highlight>
                  <a:srgbClr val="C0C0C0"/>
                </a:highlight>
                <a:latin typeface="Arial" panose="020B0604020202020204" pitchFamily="34" charset="0"/>
                <a:cs typeface="Arial" panose="020B0604020202020204" pitchFamily="34" charset="0"/>
              </a:rPr>
              <a:t>autonomous </a:t>
            </a:r>
            <a:r>
              <a:rPr lang="en-GB" i="1" dirty="0">
                <a:highlight>
                  <a:srgbClr val="C0C0C0"/>
                </a:highlight>
                <a:latin typeface="Arial" panose="020B0604020202020204" pitchFamily="34" charset="0"/>
                <a:cs typeface="Arial" panose="020B0604020202020204" pitchFamily="34" charset="0"/>
              </a:rPr>
              <a:t>New </a:t>
            </a:r>
            <a:r>
              <a:rPr lang="en-GB" i="1" dirty="0" err="1">
                <a:highlight>
                  <a:srgbClr val="C0C0C0"/>
                </a:highlight>
                <a:latin typeface="Arial" panose="020B0604020202020204" pitchFamily="34" charset="0"/>
                <a:cs typeface="Arial" panose="020B0604020202020204" pitchFamily="34" charset="0"/>
              </a:rPr>
              <a:t>Neighborhood</a:t>
            </a:r>
            <a:r>
              <a:rPr lang="en-GB" dirty="0">
                <a:highlight>
                  <a:srgbClr val="C0C0C0"/>
                </a:highlight>
                <a:latin typeface="Arial" panose="020B0604020202020204" pitchFamily="34" charset="0"/>
                <a:cs typeface="Arial" panose="020B0604020202020204" pitchFamily="34" charset="0"/>
              </a:rPr>
              <a:t> centre in Berlin which serves refugees as a platform for their social and political self-organization</a:t>
            </a:r>
          </a:p>
        </p:txBody>
      </p:sp>
      <p:sp>
        <p:nvSpPr>
          <p:cNvPr id="23" name="Dowolny kształt: kształt 22">
            <a:extLst>
              <a:ext uri="{FF2B5EF4-FFF2-40B4-BE49-F238E27FC236}">
                <a16:creationId xmlns:a16="http://schemas.microsoft.com/office/drawing/2014/main" id="{6EBC91E8-6D69-4184-BFB6-B736624E27D5}"/>
              </a:ext>
            </a:extLst>
          </p:cNvPr>
          <p:cNvSpPr/>
          <p:nvPr/>
        </p:nvSpPr>
        <p:spPr>
          <a:xfrm>
            <a:off x="3467900" y="640080"/>
            <a:ext cx="3755860" cy="4116655"/>
          </a:xfrm>
          <a:custGeom>
            <a:avLst/>
            <a:gdLst>
              <a:gd name="connsiteX0" fmla="*/ 287383 w 3317966"/>
              <a:gd name="connsiteY0" fmla="*/ 1828800 h 4116655"/>
              <a:gd name="connsiteX1" fmla="*/ 287383 w 3317966"/>
              <a:gd name="connsiteY1" fmla="*/ 1828800 h 4116655"/>
              <a:gd name="connsiteX2" fmla="*/ 104503 w 3317966"/>
              <a:gd name="connsiteY2" fmla="*/ 1463040 h 4116655"/>
              <a:gd name="connsiteX3" fmla="*/ 78377 w 3317966"/>
              <a:gd name="connsiteY3" fmla="*/ 1397726 h 4116655"/>
              <a:gd name="connsiteX4" fmla="*/ 65315 w 3317966"/>
              <a:gd name="connsiteY4" fmla="*/ 1332411 h 4116655"/>
              <a:gd name="connsiteX5" fmla="*/ 52252 w 3317966"/>
              <a:gd name="connsiteY5" fmla="*/ 1293223 h 4116655"/>
              <a:gd name="connsiteX6" fmla="*/ 39189 w 3317966"/>
              <a:gd name="connsiteY6" fmla="*/ 1240971 h 4116655"/>
              <a:gd name="connsiteX7" fmla="*/ 13063 w 3317966"/>
              <a:gd name="connsiteY7" fmla="*/ 1162594 h 4116655"/>
              <a:gd name="connsiteX8" fmla="*/ 0 w 3317966"/>
              <a:gd name="connsiteY8" fmla="*/ 1123406 h 4116655"/>
              <a:gd name="connsiteX9" fmla="*/ 13063 w 3317966"/>
              <a:gd name="connsiteY9" fmla="*/ 940526 h 4116655"/>
              <a:gd name="connsiteX10" fmla="*/ 39189 w 3317966"/>
              <a:gd name="connsiteY10" fmla="*/ 901337 h 4116655"/>
              <a:gd name="connsiteX11" fmla="*/ 65315 w 3317966"/>
              <a:gd name="connsiteY11" fmla="*/ 809897 h 4116655"/>
              <a:gd name="connsiteX12" fmla="*/ 91440 w 3317966"/>
              <a:gd name="connsiteY12" fmla="*/ 770709 h 4116655"/>
              <a:gd name="connsiteX13" fmla="*/ 169817 w 3317966"/>
              <a:gd name="connsiteY13" fmla="*/ 640080 h 4116655"/>
              <a:gd name="connsiteX14" fmla="*/ 222069 w 3317966"/>
              <a:gd name="connsiteY14" fmla="*/ 561703 h 4116655"/>
              <a:gd name="connsiteX15" fmla="*/ 261257 w 3317966"/>
              <a:gd name="connsiteY15" fmla="*/ 509451 h 4116655"/>
              <a:gd name="connsiteX16" fmla="*/ 378823 w 3317966"/>
              <a:gd name="connsiteY16" fmla="*/ 404949 h 4116655"/>
              <a:gd name="connsiteX17" fmla="*/ 418012 w 3317966"/>
              <a:gd name="connsiteY17" fmla="*/ 365760 h 4116655"/>
              <a:gd name="connsiteX18" fmla="*/ 496389 w 3317966"/>
              <a:gd name="connsiteY18" fmla="*/ 326571 h 4116655"/>
              <a:gd name="connsiteX19" fmla="*/ 535577 w 3317966"/>
              <a:gd name="connsiteY19" fmla="*/ 300446 h 4116655"/>
              <a:gd name="connsiteX20" fmla="*/ 574766 w 3317966"/>
              <a:gd name="connsiteY20" fmla="*/ 287383 h 4116655"/>
              <a:gd name="connsiteX21" fmla="*/ 627017 w 3317966"/>
              <a:gd name="connsiteY21" fmla="*/ 261257 h 4116655"/>
              <a:gd name="connsiteX22" fmla="*/ 705395 w 3317966"/>
              <a:gd name="connsiteY22" fmla="*/ 235131 h 4116655"/>
              <a:gd name="connsiteX23" fmla="*/ 744583 w 3317966"/>
              <a:gd name="connsiteY23" fmla="*/ 209006 h 4116655"/>
              <a:gd name="connsiteX24" fmla="*/ 809897 w 3317966"/>
              <a:gd name="connsiteY24" fmla="*/ 195943 h 4116655"/>
              <a:gd name="connsiteX25" fmla="*/ 849086 w 3317966"/>
              <a:gd name="connsiteY25" fmla="*/ 182880 h 4116655"/>
              <a:gd name="connsiteX26" fmla="*/ 901337 w 3317966"/>
              <a:gd name="connsiteY26" fmla="*/ 169817 h 4116655"/>
              <a:gd name="connsiteX27" fmla="*/ 940526 w 3317966"/>
              <a:gd name="connsiteY27" fmla="*/ 156754 h 4116655"/>
              <a:gd name="connsiteX28" fmla="*/ 992777 w 3317966"/>
              <a:gd name="connsiteY28" fmla="*/ 143691 h 4116655"/>
              <a:gd name="connsiteX29" fmla="*/ 1031966 w 3317966"/>
              <a:gd name="connsiteY29" fmla="*/ 130629 h 4116655"/>
              <a:gd name="connsiteX30" fmla="*/ 1084217 w 3317966"/>
              <a:gd name="connsiteY30" fmla="*/ 117566 h 4116655"/>
              <a:gd name="connsiteX31" fmla="*/ 1214846 w 3317966"/>
              <a:gd name="connsiteY31" fmla="*/ 78377 h 4116655"/>
              <a:gd name="connsiteX32" fmla="*/ 1280160 w 3317966"/>
              <a:gd name="connsiteY32" fmla="*/ 52251 h 4116655"/>
              <a:gd name="connsiteX33" fmla="*/ 1489166 w 3317966"/>
              <a:gd name="connsiteY33" fmla="*/ 26126 h 4116655"/>
              <a:gd name="connsiteX34" fmla="*/ 1632857 w 3317966"/>
              <a:gd name="connsiteY34" fmla="*/ 0 h 4116655"/>
              <a:gd name="connsiteX35" fmla="*/ 1802675 w 3317966"/>
              <a:gd name="connsiteY35" fmla="*/ 13063 h 4116655"/>
              <a:gd name="connsiteX36" fmla="*/ 1841863 w 3317966"/>
              <a:gd name="connsiteY36" fmla="*/ 26126 h 4116655"/>
              <a:gd name="connsiteX37" fmla="*/ 1933303 w 3317966"/>
              <a:gd name="connsiteY37" fmla="*/ 39189 h 4116655"/>
              <a:gd name="connsiteX38" fmla="*/ 1972492 w 3317966"/>
              <a:gd name="connsiteY38" fmla="*/ 65314 h 4116655"/>
              <a:gd name="connsiteX39" fmla="*/ 2037806 w 3317966"/>
              <a:gd name="connsiteY39" fmla="*/ 78377 h 4116655"/>
              <a:gd name="connsiteX40" fmla="*/ 2090057 w 3317966"/>
              <a:gd name="connsiteY40" fmla="*/ 91440 h 4116655"/>
              <a:gd name="connsiteX41" fmla="*/ 2142309 w 3317966"/>
              <a:gd name="connsiteY41" fmla="*/ 117566 h 4116655"/>
              <a:gd name="connsiteX42" fmla="*/ 2181497 w 3317966"/>
              <a:gd name="connsiteY42" fmla="*/ 130629 h 4116655"/>
              <a:gd name="connsiteX43" fmla="*/ 2259875 w 3317966"/>
              <a:gd name="connsiteY43" fmla="*/ 169817 h 4116655"/>
              <a:gd name="connsiteX44" fmla="*/ 2299063 w 3317966"/>
              <a:gd name="connsiteY44" fmla="*/ 195943 h 4116655"/>
              <a:gd name="connsiteX45" fmla="*/ 2377440 w 3317966"/>
              <a:gd name="connsiteY45" fmla="*/ 222069 h 4116655"/>
              <a:gd name="connsiteX46" fmla="*/ 2416629 w 3317966"/>
              <a:gd name="connsiteY46" fmla="*/ 248194 h 4116655"/>
              <a:gd name="connsiteX47" fmla="*/ 2521132 w 3317966"/>
              <a:gd name="connsiteY47" fmla="*/ 274320 h 4116655"/>
              <a:gd name="connsiteX48" fmla="*/ 2573383 w 3317966"/>
              <a:gd name="connsiteY48" fmla="*/ 287383 h 4116655"/>
              <a:gd name="connsiteX49" fmla="*/ 2704012 w 3317966"/>
              <a:gd name="connsiteY49" fmla="*/ 326571 h 4116655"/>
              <a:gd name="connsiteX50" fmla="*/ 2782389 w 3317966"/>
              <a:gd name="connsiteY50" fmla="*/ 378823 h 4116655"/>
              <a:gd name="connsiteX51" fmla="*/ 2821577 w 3317966"/>
              <a:gd name="connsiteY51" fmla="*/ 404949 h 4116655"/>
              <a:gd name="connsiteX52" fmla="*/ 2860766 w 3317966"/>
              <a:gd name="connsiteY52" fmla="*/ 509451 h 4116655"/>
              <a:gd name="connsiteX53" fmla="*/ 2873829 w 3317966"/>
              <a:gd name="connsiteY53" fmla="*/ 561703 h 4116655"/>
              <a:gd name="connsiteX54" fmla="*/ 2886892 w 3317966"/>
              <a:gd name="connsiteY54" fmla="*/ 600891 h 4116655"/>
              <a:gd name="connsiteX55" fmla="*/ 2899955 w 3317966"/>
              <a:gd name="connsiteY55" fmla="*/ 666206 h 4116655"/>
              <a:gd name="connsiteX56" fmla="*/ 2926080 w 3317966"/>
              <a:gd name="connsiteY56" fmla="*/ 744583 h 4116655"/>
              <a:gd name="connsiteX57" fmla="*/ 2965269 w 3317966"/>
              <a:gd name="connsiteY57" fmla="*/ 770709 h 4116655"/>
              <a:gd name="connsiteX58" fmla="*/ 3017520 w 3317966"/>
              <a:gd name="connsiteY58" fmla="*/ 809897 h 4116655"/>
              <a:gd name="connsiteX59" fmla="*/ 3095897 w 3317966"/>
              <a:gd name="connsiteY59" fmla="*/ 849086 h 4116655"/>
              <a:gd name="connsiteX60" fmla="*/ 3174275 w 3317966"/>
              <a:gd name="connsiteY60" fmla="*/ 901337 h 4116655"/>
              <a:gd name="connsiteX61" fmla="*/ 3252652 w 3317966"/>
              <a:gd name="connsiteY61" fmla="*/ 979714 h 4116655"/>
              <a:gd name="connsiteX62" fmla="*/ 3317966 w 3317966"/>
              <a:gd name="connsiteY62" fmla="*/ 1058091 h 4116655"/>
              <a:gd name="connsiteX63" fmla="*/ 3304903 w 3317966"/>
              <a:gd name="connsiteY63" fmla="*/ 2573383 h 4116655"/>
              <a:gd name="connsiteX64" fmla="*/ 3278777 w 3317966"/>
              <a:gd name="connsiteY64" fmla="*/ 2625634 h 4116655"/>
              <a:gd name="connsiteX65" fmla="*/ 3213463 w 3317966"/>
              <a:gd name="connsiteY65" fmla="*/ 2730137 h 4116655"/>
              <a:gd name="connsiteX66" fmla="*/ 3200400 w 3317966"/>
              <a:gd name="connsiteY66" fmla="*/ 2795451 h 4116655"/>
              <a:gd name="connsiteX67" fmla="*/ 3174275 w 3317966"/>
              <a:gd name="connsiteY67" fmla="*/ 2873829 h 4116655"/>
              <a:gd name="connsiteX68" fmla="*/ 3161212 w 3317966"/>
              <a:gd name="connsiteY68" fmla="*/ 2926080 h 4116655"/>
              <a:gd name="connsiteX69" fmla="*/ 3135086 w 3317966"/>
              <a:gd name="connsiteY69" fmla="*/ 3004457 h 4116655"/>
              <a:gd name="connsiteX70" fmla="*/ 3095897 w 3317966"/>
              <a:gd name="connsiteY70" fmla="*/ 3122023 h 4116655"/>
              <a:gd name="connsiteX71" fmla="*/ 3069772 w 3317966"/>
              <a:gd name="connsiteY71" fmla="*/ 3200400 h 4116655"/>
              <a:gd name="connsiteX72" fmla="*/ 3043646 w 3317966"/>
              <a:gd name="connsiteY72" fmla="*/ 3252651 h 4116655"/>
              <a:gd name="connsiteX73" fmla="*/ 2991395 w 3317966"/>
              <a:gd name="connsiteY73" fmla="*/ 3344091 h 4116655"/>
              <a:gd name="connsiteX74" fmla="*/ 2978332 w 3317966"/>
              <a:gd name="connsiteY74" fmla="*/ 3396343 h 4116655"/>
              <a:gd name="connsiteX75" fmla="*/ 2913017 w 3317966"/>
              <a:gd name="connsiteY75" fmla="*/ 3500846 h 4116655"/>
              <a:gd name="connsiteX76" fmla="*/ 2886892 w 3317966"/>
              <a:gd name="connsiteY76" fmla="*/ 3540034 h 4116655"/>
              <a:gd name="connsiteX77" fmla="*/ 2860766 w 3317966"/>
              <a:gd name="connsiteY77" fmla="*/ 3592286 h 4116655"/>
              <a:gd name="connsiteX78" fmla="*/ 2821577 w 3317966"/>
              <a:gd name="connsiteY78" fmla="*/ 3631474 h 4116655"/>
              <a:gd name="connsiteX79" fmla="*/ 2769326 w 3317966"/>
              <a:gd name="connsiteY79" fmla="*/ 3722914 h 4116655"/>
              <a:gd name="connsiteX80" fmla="*/ 2717075 w 3317966"/>
              <a:gd name="connsiteY80" fmla="*/ 3775166 h 4116655"/>
              <a:gd name="connsiteX81" fmla="*/ 2664823 w 3317966"/>
              <a:gd name="connsiteY81" fmla="*/ 3853543 h 4116655"/>
              <a:gd name="connsiteX82" fmla="*/ 2560320 w 3317966"/>
              <a:gd name="connsiteY82" fmla="*/ 3944983 h 4116655"/>
              <a:gd name="connsiteX83" fmla="*/ 2508069 w 3317966"/>
              <a:gd name="connsiteY83" fmla="*/ 3958046 h 4116655"/>
              <a:gd name="connsiteX84" fmla="*/ 2468880 w 3317966"/>
              <a:gd name="connsiteY84" fmla="*/ 3971109 h 4116655"/>
              <a:gd name="connsiteX85" fmla="*/ 2364377 w 3317966"/>
              <a:gd name="connsiteY85" fmla="*/ 3997234 h 4116655"/>
              <a:gd name="connsiteX86" fmla="*/ 2325189 w 3317966"/>
              <a:gd name="connsiteY86" fmla="*/ 4010297 h 4116655"/>
              <a:gd name="connsiteX87" fmla="*/ 2220686 w 3317966"/>
              <a:gd name="connsiteY87" fmla="*/ 4049486 h 4116655"/>
              <a:gd name="connsiteX88" fmla="*/ 2116183 w 3317966"/>
              <a:gd name="connsiteY88" fmla="*/ 4075611 h 4116655"/>
              <a:gd name="connsiteX89" fmla="*/ 2063932 w 3317966"/>
              <a:gd name="connsiteY89" fmla="*/ 4101737 h 4116655"/>
              <a:gd name="connsiteX90" fmla="*/ 1698172 w 3317966"/>
              <a:gd name="connsiteY90" fmla="*/ 4101737 h 4116655"/>
              <a:gd name="connsiteX91" fmla="*/ 1619795 w 3317966"/>
              <a:gd name="connsiteY91" fmla="*/ 4075611 h 4116655"/>
              <a:gd name="connsiteX92" fmla="*/ 1554480 w 3317966"/>
              <a:gd name="connsiteY92" fmla="*/ 4049486 h 4116655"/>
              <a:gd name="connsiteX93" fmla="*/ 1489166 w 3317966"/>
              <a:gd name="connsiteY93" fmla="*/ 4036423 h 4116655"/>
              <a:gd name="connsiteX94" fmla="*/ 1345475 w 3317966"/>
              <a:gd name="connsiteY94" fmla="*/ 3984171 h 4116655"/>
              <a:gd name="connsiteX95" fmla="*/ 1267097 w 3317966"/>
              <a:gd name="connsiteY95" fmla="*/ 3958046 h 4116655"/>
              <a:gd name="connsiteX96" fmla="*/ 1175657 w 3317966"/>
              <a:gd name="connsiteY96" fmla="*/ 3905794 h 4116655"/>
              <a:gd name="connsiteX97" fmla="*/ 1123406 w 3317966"/>
              <a:gd name="connsiteY97" fmla="*/ 3892731 h 4116655"/>
              <a:gd name="connsiteX98" fmla="*/ 992777 w 3317966"/>
              <a:gd name="connsiteY98" fmla="*/ 3788229 h 4116655"/>
              <a:gd name="connsiteX99" fmla="*/ 836023 w 3317966"/>
              <a:gd name="connsiteY99" fmla="*/ 3683726 h 4116655"/>
              <a:gd name="connsiteX100" fmla="*/ 731520 w 3317966"/>
              <a:gd name="connsiteY100" fmla="*/ 3579223 h 4116655"/>
              <a:gd name="connsiteX101" fmla="*/ 627017 w 3317966"/>
              <a:gd name="connsiteY101" fmla="*/ 3500846 h 4116655"/>
              <a:gd name="connsiteX102" fmla="*/ 548640 w 3317966"/>
              <a:gd name="connsiteY102" fmla="*/ 3409406 h 4116655"/>
              <a:gd name="connsiteX103" fmla="*/ 509452 w 3317966"/>
              <a:gd name="connsiteY103" fmla="*/ 3383280 h 4116655"/>
              <a:gd name="connsiteX104" fmla="*/ 444137 w 3317966"/>
              <a:gd name="connsiteY104" fmla="*/ 3291840 h 4116655"/>
              <a:gd name="connsiteX105" fmla="*/ 404949 w 3317966"/>
              <a:gd name="connsiteY105" fmla="*/ 3252651 h 4116655"/>
              <a:gd name="connsiteX106" fmla="*/ 339635 w 3317966"/>
              <a:gd name="connsiteY106" fmla="*/ 3161211 h 4116655"/>
              <a:gd name="connsiteX107" fmla="*/ 326572 w 3317966"/>
              <a:gd name="connsiteY107" fmla="*/ 3108960 h 4116655"/>
              <a:gd name="connsiteX108" fmla="*/ 209006 w 3317966"/>
              <a:gd name="connsiteY108" fmla="*/ 2769326 h 4116655"/>
              <a:gd name="connsiteX109" fmla="*/ 195943 w 3317966"/>
              <a:gd name="connsiteY109" fmla="*/ 2704011 h 4116655"/>
              <a:gd name="connsiteX110" fmla="*/ 195943 w 3317966"/>
              <a:gd name="connsiteY110" fmla="*/ 2233749 h 4116655"/>
              <a:gd name="connsiteX111" fmla="*/ 169817 w 3317966"/>
              <a:gd name="connsiteY111" fmla="*/ 2155371 h 4116655"/>
              <a:gd name="connsiteX112" fmla="*/ 182880 w 3317966"/>
              <a:gd name="connsiteY112" fmla="*/ 2037806 h 4116655"/>
              <a:gd name="connsiteX113" fmla="*/ 209006 w 3317966"/>
              <a:gd name="connsiteY113" fmla="*/ 1998617 h 4116655"/>
              <a:gd name="connsiteX114" fmla="*/ 222069 w 3317966"/>
              <a:gd name="connsiteY114" fmla="*/ 1959429 h 4116655"/>
              <a:gd name="connsiteX115" fmla="*/ 235132 w 3317966"/>
              <a:gd name="connsiteY115" fmla="*/ 1828800 h 4116655"/>
              <a:gd name="connsiteX116" fmla="*/ 261257 w 3317966"/>
              <a:gd name="connsiteY116" fmla="*/ 1789611 h 4116655"/>
              <a:gd name="connsiteX117" fmla="*/ 287383 w 3317966"/>
              <a:gd name="connsiteY117" fmla="*/ 1828800 h 41166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Lst>
            <a:rect l="l" t="t" r="r" b="b"/>
            <a:pathLst>
              <a:path w="3317966" h="4116655">
                <a:moveTo>
                  <a:pt x="287383" y="1828800"/>
                </a:moveTo>
                <a:lnTo>
                  <a:pt x="287383" y="1828800"/>
                </a:lnTo>
                <a:cubicBezTo>
                  <a:pt x="226423" y="1706880"/>
                  <a:pt x="163972" y="1585694"/>
                  <a:pt x="104503" y="1463040"/>
                </a:cubicBezTo>
                <a:cubicBezTo>
                  <a:pt x="94273" y="1441941"/>
                  <a:pt x="85115" y="1420186"/>
                  <a:pt x="78377" y="1397726"/>
                </a:cubicBezTo>
                <a:cubicBezTo>
                  <a:pt x="71997" y="1376460"/>
                  <a:pt x="70700" y="1353951"/>
                  <a:pt x="65315" y="1332411"/>
                </a:cubicBezTo>
                <a:cubicBezTo>
                  <a:pt x="61976" y="1319053"/>
                  <a:pt x="56035" y="1306462"/>
                  <a:pt x="52252" y="1293223"/>
                </a:cubicBezTo>
                <a:cubicBezTo>
                  <a:pt x="47320" y="1275960"/>
                  <a:pt x="44348" y="1258167"/>
                  <a:pt x="39189" y="1240971"/>
                </a:cubicBezTo>
                <a:cubicBezTo>
                  <a:pt x="31276" y="1214594"/>
                  <a:pt x="21772" y="1188720"/>
                  <a:pt x="13063" y="1162594"/>
                </a:cubicBezTo>
                <a:lnTo>
                  <a:pt x="0" y="1123406"/>
                </a:lnTo>
                <a:cubicBezTo>
                  <a:pt x="4354" y="1062446"/>
                  <a:pt x="2442" y="1000711"/>
                  <a:pt x="13063" y="940526"/>
                </a:cubicBezTo>
                <a:cubicBezTo>
                  <a:pt x="15791" y="925065"/>
                  <a:pt x="32168" y="915379"/>
                  <a:pt x="39189" y="901337"/>
                </a:cubicBezTo>
                <a:cubicBezTo>
                  <a:pt x="64608" y="850500"/>
                  <a:pt x="40205" y="868489"/>
                  <a:pt x="65315" y="809897"/>
                </a:cubicBezTo>
                <a:cubicBezTo>
                  <a:pt x="71499" y="795467"/>
                  <a:pt x="83651" y="784340"/>
                  <a:pt x="91440" y="770709"/>
                </a:cubicBezTo>
                <a:cubicBezTo>
                  <a:pt x="171772" y="630127"/>
                  <a:pt x="42003" y="831802"/>
                  <a:pt x="169817" y="640080"/>
                </a:cubicBezTo>
                <a:cubicBezTo>
                  <a:pt x="169824" y="640069"/>
                  <a:pt x="222061" y="561714"/>
                  <a:pt x="222069" y="561703"/>
                </a:cubicBezTo>
                <a:cubicBezTo>
                  <a:pt x="235132" y="544286"/>
                  <a:pt x="246693" y="525634"/>
                  <a:pt x="261257" y="509451"/>
                </a:cubicBezTo>
                <a:cubicBezTo>
                  <a:pt x="413690" y="340081"/>
                  <a:pt x="282143" y="485515"/>
                  <a:pt x="378823" y="404949"/>
                </a:cubicBezTo>
                <a:cubicBezTo>
                  <a:pt x="393015" y="393122"/>
                  <a:pt x="403820" y="377587"/>
                  <a:pt x="418012" y="365760"/>
                </a:cubicBezTo>
                <a:cubicBezTo>
                  <a:pt x="474165" y="318965"/>
                  <a:pt x="437475" y="356028"/>
                  <a:pt x="496389" y="326571"/>
                </a:cubicBezTo>
                <a:cubicBezTo>
                  <a:pt x="510431" y="319550"/>
                  <a:pt x="521535" y="307467"/>
                  <a:pt x="535577" y="300446"/>
                </a:cubicBezTo>
                <a:cubicBezTo>
                  <a:pt x="547893" y="294288"/>
                  <a:pt x="562110" y="292807"/>
                  <a:pt x="574766" y="287383"/>
                </a:cubicBezTo>
                <a:cubicBezTo>
                  <a:pt x="592664" y="279712"/>
                  <a:pt x="608937" y="268489"/>
                  <a:pt x="627017" y="261257"/>
                </a:cubicBezTo>
                <a:cubicBezTo>
                  <a:pt x="652586" y="251029"/>
                  <a:pt x="680229" y="246316"/>
                  <a:pt x="705395" y="235131"/>
                </a:cubicBezTo>
                <a:cubicBezTo>
                  <a:pt x="719741" y="228755"/>
                  <a:pt x="729883" y="214518"/>
                  <a:pt x="744583" y="209006"/>
                </a:cubicBezTo>
                <a:cubicBezTo>
                  <a:pt x="765372" y="201210"/>
                  <a:pt x="788357" y="201328"/>
                  <a:pt x="809897" y="195943"/>
                </a:cubicBezTo>
                <a:cubicBezTo>
                  <a:pt x="823255" y="192603"/>
                  <a:pt x="835846" y="186663"/>
                  <a:pt x="849086" y="182880"/>
                </a:cubicBezTo>
                <a:cubicBezTo>
                  <a:pt x="866348" y="177948"/>
                  <a:pt x="884075" y="174749"/>
                  <a:pt x="901337" y="169817"/>
                </a:cubicBezTo>
                <a:cubicBezTo>
                  <a:pt x="914577" y="166034"/>
                  <a:pt x="927286" y="160537"/>
                  <a:pt x="940526" y="156754"/>
                </a:cubicBezTo>
                <a:cubicBezTo>
                  <a:pt x="957788" y="151822"/>
                  <a:pt x="975515" y="148623"/>
                  <a:pt x="992777" y="143691"/>
                </a:cubicBezTo>
                <a:cubicBezTo>
                  <a:pt x="1006017" y="139908"/>
                  <a:pt x="1018726" y="134412"/>
                  <a:pt x="1031966" y="130629"/>
                </a:cubicBezTo>
                <a:cubicBezTo>
                  <a:pt x="1049228" y="125697"/>
                  <a:pt x="1067407" y="123870"/>
                  <a:pt x="1084217" y="117566"/>
                </a:cubicBezTo>
                <a:cubicBezTo>
                  <a:pt x="1205722" y="72001"/>
                  <a:pt x="1055289" y="104970"/>
                  <a:pt x="1214846" y="78377"/>
                </a:cubicBezTo>
                <a:cubicBezTo>
                  <a:pt x="1236617" y="69668"/>
                  <a:pt x="1257700" y="58989"/>
                  <a:pt x="1280160" y="52251"/>
                </a:cubicBezTo>
                <a:cubicBezTo>
                  <a:pt x="1338836" y="34649"/>
                  <a:pt x="1439902" y="30605"/>
                  <a:pt x="1489166" y="26126"/>
                </a:cubicBezTo>
                <a:cubicBezTo>
                  <a:pt x="1510402" y="21879"/>
                  <a:pt x="1616144" y="0"/>
                  <a:pt x="1632857" y="0"/>
                </a:cubicBezTo>
                <a:cubicBezTo>
                  <a:pt x="1689630" y="0"/>
                  <a:pt x="1746069" y="8709"/>
                  <a:pt x="1802675" y="13063"/>
                </a:cubicBezTo>
                <a:cubicBezTo>
                  <a:pt x="1815738" y="17417"/>
                  <a:pt x="1828361" y="23426"/>
                  <a:pt x="1841863" y="26126"/>
                </a:cubicBezTo>
                <a:cubicBezTo>
                  <a:pt x="1872055" y="32164"/>
                  <a:pt x="1903812" y="30342"/>
                  <a:pt x="1933303" y="39189"/>
                </a:cubicBezTo>
                <a:cubicBezTo>
                  <a:pt x="1948340" y="43700"/>
                  <a:pt x="1957792" y="59802"/>
                  <a:pt x="1972492" y="65314"/>
                </a:cubicBezTo>
                <a:cubicBezTo>
                  <a:pt x="1993281" y="73110"/>
                  <a:pt x="2016132" y="73561"/>
                  <a:pt x="2037806" y="78377"/>
                </a:cubicBezTo>
                <a:cubicBezTo>
                  <a:pt x="2055332" y="82272"/>
                  <a:pt x="2073247" y="85136"/>
                  <a:pt x="2090057" y="91440"/>
                </a:cubicBezTo>
                <a:cubicBezTo>
                  <a:pt x="2108290" y="98278"/>
                  <a:pt x="2124410" y="109895"/>
                  <a:pt x="2142309" y="117566"/>
                </a:cubicBezTo>
                <a:cubicBezTo>
                  <a:pt x="2154965" y="122990"/>
                  <a:pt x="2169181" y="124471"/>
                  <a:pt x="2181497" y="130629"/>
                </a:cubicBezTo>
                <a:cubicBezTo>
                  <a:pt x="2282785" y="181273"/>
                  <a:pt x="2161375" y="136984"/>
                  <a:pt x="2259875" y="169817"/>
                </a:cubicBezTo>
                <a:cubicBezTo>
                  <a:pt x="2272938" y="178526"/>
                  <a:pt x="2284717" y="189567"/>
                  <a:pt x="2299063" y="195943"/>
                </a:cubicBezTo>
                <a:cubicBezTo>
                  <a:pt x="2324228" y="207128"/>
                  <a:pt x="2354526" y="206794"/>
                  <a:pt x="2377440" y="222069"/>
                </a:cubicBezTo>
                <a:cubicBezTo>
                  <a:pt x="2390503" y="230777"/>
                  <a:pt x="2401875" y="242829"/>
                  <a:pt x="2416629" y="248194"/>
                </a:cubicBezTo>
                <a:cubicBezTo>
                  <a:pt x="2450374" y="260465"/>
                  <a:pt x="2486298" y="265611"/>
                  <a:pt x="2521132" y="274320"/>
                </a:cubicBezTo>
                <a:cubicBezTo>
                  <a:pt x="2538549" y="278674"/>
                  <a:pt x="2557325" y="279354"/>
                  <a:pt x="2573383" y="287383"/>
                </a:cubicBezTo>
                <a:cubicBezTo>
                  <a:pt x="2649325" y="325354"/>
                  <a:pt x="2606427" y="310308"/>
                  <a:pt x="2704012" y="326571"/>
                </a:cubicBezTo>
                <a:lnTo>
                  <a:pt x="2782389" y="378823"/>
                </a:lnTo>
                <a:lnTo>
                  <a:pt x="2821577" y="404949"/>
                </a:lnTo>
                <a:cubicBezTo>
                  <a:pt x="2855108" y="539072"/>
                  <a:pt x="2809533" y="372830"/>
                  <a:pt x="2860766" y="509451"/>
                </a:cubicBezTo>
                <a:cubicBezTo>
                  <a:pt x="2867070" y="526261"/>
                  <a:pt x="2868897" y="544440"/>
                  <a:pt x="2873829" y="561703"/>
                </a:cubicBezTo>
                <a:cubicBezTo>
                  <a:pt x="2877612" y="574942"/>
                  <a:pt x="2883552" y="587533"/>
                  <a:pt x="2886892" y="600891"/>
                </a:cubicBezTo>
                <a:cubicBezTo>
                  <a:pt x="2892277" y="622431"/>
                  <a:pt x="2894113" y="644785"/>
                  <a:pt x="2899955" y="666206"/>
                </a:cubicBezTo>
                <a:cubicBezTo>
                  <a:pt x="2907201" y="692774"/>
                  <a:pt x="2903166" y="729307"/>
                  <a:pt x="2926080" y="744583"/>
                </a:cubicBezTo>
                <a:cubicBezTo>
                  <a:pt x="2939143" y="753292"/>
                  <a:pt x="2952494" y="761584"/>
                  <a:pt x="2965269" y="770709"/>
                </a:cubicBezTo>
                <a:cubicBezTo>
                  <a:pt x="2982985" y="783363"/>
                  <a:pt x="2998851" y="798696"/>
                  <a:pt x="3017520" y="809897"/>
                </a:cubicBezTo>
                <a:cubicBezTo>
                  <a:pt x="3042567" y="824925"/>
                  <a:pt x="3071593" y="832884"/>
                  <a:pt x="3095897" y="849086"/>
                </a:cubicBezTo>
                <a:cubicBezTo>
                  <a:pt x="3193746" y="914318"/>
                  <a:pt x="3081095" y="870277"/>
                  <a:pt x="3174275" y="901337"/>
                </a:cubicBezTo>
                <a:cubicBezTo>
                  <a:pt x="3200401" y="927463"/>
                  <a:pt x="3232158" y="948972"/>
                  <a:pt x="3252652" y="979714"/>
                </a:cubicBezTo>
                <a:cubicBezTo>
                  <a:pt x="3289024" y="1034274"/>
                  <a:pt x="3267676" y="1007802"/>
                  <a:pt x="3317966" y="1058091"/>
                </a:cubicBezTo>
                <a:cubicBezTo>
                  <a:pt x="3313612" y="1563188"/>
                  <a:pt x="3317527" y="2068425"/>
                  <a:pt x="3304903" y="2573383"/>
                </a:cubicBezTo>
                <a:cubicBezTo>
                  <a:pt x="3304416" y="2592850"/>
                  <a:pt x="3286686" y="2607839"/>
                  <a:pt x="3278777" y="2625634"/>
                </a:cubicBezTo>
                <a:cubicBezTo>
                  <a:pt x="3239193" y="2714700"/>
                  <a:pt x="3274432" y="2669170"/>
                  <a:pt x="3213463" y="2730137"/>
                </a:cubicBezTo>
                <a:cubicBezTo>
                  <a:pt x="3209109" y="2751908"/>
                  <a:pt x="3206242" y="2774031"/>
                  <a:pt x="3200400" y="2795451"/>
                </a:cubicBezTo>
                <a:cubicBezTo>
                  <a:pt x="3193154" y="2822020"/>
                  <a:pt x="3182188" y="2847451"/>
                  <a:pt x="3174275" y="2873829"/>
                </a:cubicBezTo>
                <a:cubicBezTo>
                  <a:pt x="3169116" y="2891025"/>
                  <a:pt x="3166371" y="2908884"/>
                  <a:pt x="3161212" y="2926080"/>
                </a:cubicBezTo>
                <a:cubicBezTo>
                  <a:pt x="3153299" y="2952457"/>
                  <a:pt x="3142999" y="2978080"/>
                  <a:pt x="3135086" y="3004457"/>
                </a:cubicBezTo>
                <a:cubicBezTo>
                  <a:pt x="3084141" y="3174272"/>
                  <a:pt x="3170740" y="2916204"/>
                  <a:pt x="3095897" y="3122023"/>
                </a:cubicBezTo>
                <a:cubicBezTo>
                  <a:pt x="3086486" y="3147904"/>
                  <a:pt x="3082088" y="3175769"/>
                  <a:pt x="3069772" y="3200400"/>
                </a:cubicBezTo>
                <a:cubicBezTo>
                  <a:pt x="3061063" y="3217817"/>
                  <a:pt x="3053307" y="3235744"/>
                  <a:pt x="3043646" y="3252651"/>
                </a:cubicBezTo>
                <a:cubicBezTo>
                  <a:pt x="3016083" y="3300886"/>
                  <a:pt x="3012926" y="3286674"/>
                  <a:pt x="2991395" y="3344091"/>
                </a:cubicBezTo>
                <a:cubicBezTo>
                  <a:pt x="2985091" y="3360901"/>
                  <a:pt x="2986361" y="3380285"/>
                  <a:pt x="2978332" y="3396343"/>
                </a:cubicBezTo>
                <a:cubicBezTo>
                  <a:pt x="2959961" y="3433085"/>
                  <a:pt x="2935071" y="3466190"/>
                  <a:pt x="2913017" y="3500846"/>
                </a:cubicBezTo>
                <a:cubicBezTo>
                  <a:pt x="2904588" y="3514091"/>
                  <a:pt x="2893913" y="3525992"/>
                  <a:pt x="2886892" y="3540034"/>
                </a:cubicBezTo>
                <a:cubicBezTo>
                  <a:pt x="2878183" y="3557451"/>
                  <a:pt x="2872085" y="3576440"/>
                  <a:pt x="2860766" y="3592286"/>
                </a:cubicBezTo>
                <a:cubicBezTo>
                  <a:pt x="2850028" y="3607319"/>
                  <a:pt x="2834640" y="3618411"/>
                  <a:pt x="2821577" y="3631474"/>
                </a:cubicBezTo>
                <a:cubicBezTo>
                  <a:pt x="2806749" y="3661131"/>
                  <a:pt x="2791486" y="3697061"/>
                  <a:pt x="2769326" y="3722914"/>
                </a:cubicBezTo>
                <a:cubicBezTo>
                  <a:pt x="2753296" y="3741616"/>
                  <a:pt x="2734492" y="3757749"/>
                  <a:pt x="2717075" y="3775166"/>
                </a:cubicBezTo>
                <a:cubicBezTo>
                  <a:pt x="2694118" y="3844034"/>
                  <a:pt x="2719184" y="3788310"/>
                  <a:pt x="2664823" y="3853543"/>
                </a:cubicBezTo>
                <a:cubicBezTo>
                  <a:pt x="2627583" y="3898231"/>
                  <a:pt x="2639153" y="3925274"/>
                  <a:pt x="2560320" y="3944983"/>
                </a:cubicBezTo>
                <a:cubicBezTo>
                  <a:pt x="2542903" y="3949337"/>
                  <a:pt x="2525331" y="3953114"/>
                  <a:pt x="2508069" y="3958046"/>
                </a:cubicBezTo>
                <a:cubicBezTo>
                  <a:pt x="2494829" y="3961829"/>
                  <a:pt x="2482164" y="3967486"/>
                  <a:pt x="2468880" y="3971109"/>
                </a:cubicBezTo>
                <a:cubicBezTo>
                  <a:pt x="2434239" y="3980556"/>
                  <a:pt x="2399018" y="3987787"/>
                  <a:pt x="2364377" y="3997234"/>
                </a:cubicBezTo>
                <a:cubicBezTo>
                  <a:pt x="2351093" y="4000857"/>
                  <a:pt x="2337505" y="4004139"/>
                  <a:pt x="2325189" y="4010297"/>
                </a:cubicBezTo>
                <a:cubicBezTo>
                  <a:pt x="2225312" y="4060236"/>
                  <a:pt x="2361094" y="4017085"/>
                  <a:pt x="2220686" y="4049486"/>
                </a:cubicBezTo>
                <a:cubicBezTo>
                  <a:pt x="2185699" y="4057560"/>
                  <a:pt x="2116183" y="4075611"/>
                  <a:pt x="2116183" y="4075611"/>
                </a:cubicBezTo>
                <a:cubicBezTo>
                  <a:pt x="2098766" y="4084320"/>
                  <a:pt x="2082584" y="4096141"/>
                  <a:pt x="2063932" y="4101737"/>
                </a:cubicBezTo>
                <a:cubicBezTo>
                  <a:pt x="1957725" y="4133599"/>
                  <a:pt x="1770312" y="4105016"/>
                  <a:pt x="1698172" y="4101737"/>
                </a:cubicBezTo>
                <a:cubicBezTo>
                  <a:pt x="1672046" y="4093028"/>
                  <a:pt x="1645676" y="4085022"/>
                  <a:pt x="1619795" y="4075611"/>
                </a:cubicBezTo>
                <a:cubicBezTo>
                  <a:pt x="1597758" y="4067598"/>
                  <a:pt x="1576940" y="4056224"/>
                  <a:pt x="1554480" y="4049486"/>
                </a:cubicBezTo>
                <a:cubicBezTo>
                  <a:pt x="1533214" y="4043106"/>
                  <a:pt x="1510937" y="4040777"/>
                  <a:pt x="1489166" y="4036423"/>
                </a:cubicBezTo>
                <a:cubicBezTo>
                  <a:pt x="1400831" y="3992255"/>
                  <a:pt x="1468224" y="4021939"/>
                  <a:pt x="1345475" y="3984171"/>
                </a:cubicBezTo>
                <a:cubicBezTo>
                  <a:pt x="1319154" y="3976072"/>
                  <a:pt x="1267097" y="3958046"/>
                  <a:pt x="1267097" y="3958046"/>
                </a:cubicBezTo>
                <a:cubicBezTo>
                  <a:pt x="1234611" y="3936388"/>
                  <a:pt x="1213541" y="3920001"/>
                  <a:pt x="1175657" y="3905794"/>
                </a:cubicBezTo>
                <a:cubicBezTo>
                  <a:pt x="1158847" y="3899490"/>
                  <a:pt x="1140823" y="3897085"/>
                  <a:pt x="1123406" y="3892731"/>
                </a:cubicBezTo>
                <a:cubicBezTo>
                  <a:pt x="1079863" y="3857897"/>
                  <a:pt x="1039174" y="3819160"/>
                  <a:pt x="992777" y="3788229"/>
                </a:cubicBezTo>
                <a:cubicBezTo>
                  <a:pt x="940526" y="3753395"/>
                  <a:pt x="880428" y="3728131"/>
                  <a:pt x="836023" y="3683726"/>
                </a:cubicBezTo>
                <a:cubicBezTo>
                  <a:pt x="801189" y="3648892"/>
                  <a:pt x="770931" y="3608781"/>
                  <a:pt x="731520" y="3579223"/>
                </a:cubicBezTo>
                <a:cubicBezTo>
                  <a:pt x="696686" y="3553097"/>
                  <a:pt x="653142" y="3535681"/>
                  <a:pt x="627017" y="3500846"/>
                </a:cubicBezTo>
                <a:cubicBezTo>
                  <a:pt x="598183" y="3462400"/>
                  <a:pt x="585033" y="3439734"/>
                  <a:pt x="548640" y="3409406"/>
                </a:cubicBezTo>
                <a:cubicBezTo>
                  <a:pt x="536579" y="3399355"/>
                  <a:pt x="520553" y="3394381"/>
                  <a:pt x="509452" y="3383280"/>
                </a:cubicBezTo>
                <a:cubicBezTo>
                  <a:pt x="462391" y="3336219"/>
                  <a:pt x="481223" y="3336344"/>
                  <a:pt x="444137" y="3291840"/>
                </a:cubicBezTo>
                <a:cubicBezTo>
                  <a:pt x="432311" y="3277648"/>
                  <a:pt x="415687" y="3267684"/>
                  <a:pt x="404949" y="3252651"/>
                </a:cubicBezTo>
                <a:cubicBezTo>
                  <a:pt x="318981" y="3132295"/>
                  <a:pt x="441526" y="3263104"/>
                  <a:pt x="339635" y="3161211"/>
                </a:cubicBezTo>
                <a:cubicBezTo>
                  <a:pt x="335281" y="3143794"/>
                  <a:pt x="332249" y="3125992"/>
                  <a:pt x="326572" y="3108960"/>
                </a:cubicBezTo>
                <a:cubicBezTo>
                  <a:pt x="288687" y="2995306"/>
                  <a:pt x="232501" y="2886802"/>
                  <a:pt x="209006" y="2769326"/>
                </a:cubicBezTo>
                <a:lnTo>
                  <a:pt x="195943" y="2704011"/>
                </a:lnTo>
                <a:cubicBezTo>
                  <a:pt x="207479" y="2507897"/>
                  <a:pt x="220044" y="2434593"/>
                  <a:pt x="195943" y="2233749"/>
                </a:cubicBezTo>
                <a:cubicBezTo>
                  <a:pt x="192662" y="2206406"/>
                  <a:pt x="169817" y="2155371"/>
                  <a:pt x="169817" y="2155371"/>
                </a:cubicBezTo>
                <a:cubicBezTo>
                  <a:pt x="174171" y="2116183"/>
                  <a:pt x="173317" y="2076058"/>
                  <a:pt x="182880" y="2037806"/>
                </a:cubicBezTo>
                <a:cubicBezTo>
                  <a:pt x="186688" y="2022575"/>
                  <a:pt x="201985" y="2012659"/>
                  <a:pt x="209006" y="1998617"/>
                </a:cubicBezTo>
                <a:cubicBezTo>
                  <a:pt x="215164" y="1986301"/>
                  <a:pt x="217715" y="1972492"/>
                  <a:pt x="222069" y="1959429"/>
                </a:cubicBezTo>
                <a:cubicBezTo>
                  <a:pt x="226423" y="1915886"/>
                  <a:pt x="225292" y="1871440"/>
                  <a:pt x="235132" y="1828800"/>
                </a:cubicBezTo>
                <a:cubicBezTo>
                  <a:pt x="238662" y="1813502"/>
                  <a:pt x="245557" y="1789611"/>
                  <a:pt x="261257" y="1789611"/>
                </a:cubicBezTo>
                <a:cubicBezTo>
                  <a:pt x="275027" y="1789611"/>
                  <a:pt x="283029" y="1822269"/>
                  <a:pt x="287383" y="1828800"/>
                </a:cubicBezTo>
                <a:close/>
              </a:path>
            </a:pathLst>
          </a:custGeom>
          <a:solidFill>
            <a:schemeClr val="accent2">
              <a:lumMod val="60000"/>
              <a:lumOff val="40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5" name="pole tekstowe 24">
            <a:extLst>
              <a:ext uri="{FF2B5EF4-FFF2-40B4-BE49-F238E27FC236}">
                <a16:creationId xmlns:a16="http://schemas.microsoft.com/office/drawing/2014/main" id="{C10148E3-1DB6-4934-A564-A820365CE830}"/>
              </a:ext>
            </a:extLst>
          </p:cNvPr>
          <p:cNvSpPr txBox="1"/>
          <p:nvPr/>
        </p:nvSpPr>
        <p:spPr>
          <a:xfrm>
            <a:off x="4556543" y="2293291"/>
            <a:ext cx="2257219" cy="646331"/>
          </a:xfrm>
          <a:prstGeom prst="rect">
            <a:avLst/>
          </a:prstGeom>
          <a:noFill/>
        </p:spPr>
        <p:txBody>
          <a:bodyPr wrap="square" rtlCol="0">
            <a:spAutoFit/>
          </a:bodyPr>
          <a:lstStyle/>
          <a:p>
            <a:r>
              <a:rPr lang="en-GB" dirty="0">
                <a:latin typeface="Arial" panose="020B0604020202020204" pitchFamily="34" charset="0"/>
                <a:cs typeface="Arial" panose="020B0604020202020204" pitchFamily="34" charset="0"/>
              </a:rPr>
              <a:t>art using participatory tools</a:t>
            </a:r>
          </a:p>
        </p:txBody>
      </p:sp>
      <p:sp>
        <p:nvSpPr>
          <p:cNvPr id="27" name="Dowolny kształt: kształt 26">
            <a:extLst>
              <a:ext uri="{FF2B5EF4-FFF2-40B4-BE49-F238E27FC236}">
                <a16:creationId xmlns:a16="http://schemas.microsoft.com/office/drawing/2014/main" id="{093BF973-2125-447C-94F8-A400952E3402}"/>
              </a:ext>
            </a:extLst>
          </p:cNvPr>
          <p:cNvSpPr/>
          <p:nvPr/>
        </p:nvSpPr>
        <p:spPr>
          <a:xfrm>
            <a:off x="4771576" y="0"/>
            <a:ext cx="7194001" cy="6296297"/>
          </a:xfrm>
          <a:custGeom>
            <a:avLst/>
            <a:gdLst>
              <a:gd name="connsiteX0" fmla="*/ 2651760 w 6374674"/>
              <a:gd name="connsiteY0" fmla="*/ 1894114 h 5839097"/>
              <a:gd name="connsiteX1" fmla="*/ 2651760 w 6374674"/>
              <a:gd name="connsiteY1" fmla="*/ 1894114 h 5839097"/>
              <a:gd name="connsiteX2" fmla="*/ 2612571 w 6374674"/>
              <a:gd name="connsiteY2" fmla="*/ 1737360 h 5839097"/>
              <a:gd name="connsiteX3" fmla="*/ 2586446 w 6374674"/>
              <a:gd name="connsiteY3" fmla="*/ 1658983 h 5839097"/>
              <a:gd name="connsiteX4" fmla="*/ 2547257 w 6374674"/>
              <a:gd name="connsiteY4" fmla="*/ 1410789 h 5839097"/>
              <a:gd name="connsiteX5" fmla="*/ 2521131 w 6374674"/>
              <a:gd name="connsiteY5" fmla="*/ 1332411 h 5839097"/>
              <a:gd name="connsiteX6" fmla="*/ 2481943 w 6374674"/>
              <a:gd name="connsiteY6" fmla="*/ 1306286 h 5839097"/>
              <a:gd name="connsiteX7" fmla="*/ 2455817 w 6374674"/>
              <a:gd name="connsiteY7" fmla="*/ 1267097 h 5839097"/>
              <a:gd name="connsiteX8" fmla="*/ 2377440 w 6374674"/>
              <a:gd name="connsiteY8" fmla="*/ 1201783 h 5839097"/>
              <a:gd name="connsiteX9" fmla="*/ 2312126 w 6374674"/>
              <a:gd name="connsiteY9" fmla="*/ 1123406 h 5839097"/>
              <a:gd name="connsiteX10" fmla="*/ 2272937 w 6374674"/>
              <a:gd name="connsiteY10" fmla="*/ 1097280 h 5839097"/>
              <a:gd name="connsiteX11" fmla="*/ 2194560 w 6374674"/>
              <a:gd name="connsiteY11" fmla="*/ 1005840 h 5839097"/>
              <a:gd name="connsiteX12" fmla="*/ 2155371 w 6374674"/>
              <a:gd name="connsiteY12" fmla="*/ 979714 h 5839097"/>
              <a:gd name="connsiteX13" fmla="*/ 2129246 w 6374674"/>
              <a:gd name="connsiteY13" fmla="*/ 940526 h 5839097"/>
              <a:gd name="connsiteX14" fmla="*/ 2050868 w 6374674"/>
              <a:gd name="connsiteY14" fmla="*/ 875211 h 5839097"/>
              <a:gd name="connsiteX15" fmla="*/ 2011680 w 6374674"/>
              <a:gd name="connsiteY15" fmla="*/ 862149 h 5839097"/>
              <a:gd name="connsiteX16" fmla="*/ 1998617 w 6374674"/>
              <a:gd name="connsiteY16" fmla="*/ 822960 h 5839097"/>
              <a:gd name="connsiteX17" fmla="*/ 1933303 w 6374674"/>
              <a:gd name="connsiteY17" fmla="*/ 809897 h 5839097"/>
              <a:gd name="connsiteX18" fmla="*/ 1894114 w 6374674"/>
              <a:gd name="connsiteY18" fmla="*/ 796834 h 5839097"/>
              <a:gd name="connsiteX19" fmla="*/ 1841863 w 6374674"/>
              <a:gd name="connsiteY19" fmla="*/ 783771 h 5839097"/>
              <a:gd name="connsiteX20" fmla="*/ 1750423 w 6374674"/>
              <a:gd name="connsiteY20" fmla="*/ 744583 h 5839097"/>
              <a:gd name="connsiteX21" fmla="*/ 1645920 w 6374674"/>
              <a:gd name="connsiteY21" fmla="*/ 679269 h 5839097"/>
              <a:gd name="connsiteX22" fmla="*/ 1606731 w 6374674"/>
              <a:gd name="connsiteY22" fmla="*/ 666206 h 5839097"/>
              <a:gd name="connsiteX23" fmla="*/ 1528354 w 6374674"/>
              <a:gd name="connsiteY23" fmla="*/ 613954 h 5839097"/>
              <a:gd name="connsiteX24" fmla="*/ 1489166 w 6374674"/>
              <a:gd name="connsiteY24" fmla="*/ 587829 h 5839097"/>
              <a:gd name="connsiteX25" fmla="*/ 1463040 w 6374674"/>
              <a:gd name="connsiteY25" fmla="*/ 548640 h 5839097"/>
              <a:gd name="connsiteX26" fmla="*/ 1423851 w 6374674"/>
              <a:gd name="connsiteY26" fmla="*/ 509451 h 5839097"/>
              <a:gd name="connsiteX27" fmla="*/ 1410788 w 6374674"/>
              <a:gd name="connsiteY27" fmla="*/ 470263 h 5839097"/>
              <a:gd name="connsiteX28" fmla="*/ 1436914 w 6374674"/>
              <a:gd name="connsiteY28" fmla="*/ 404949 h 5839097"/>
              <a:gd name="connsiteX29" fmla="*/ 1567543 w 6374674"/>
              <a:gd name="connsiteY29" fmla="*/ 287383 h 5839097"/>
              <a:gd name="connsiteX30" fmla="*/ 1606731 w 6374674"/>
              <a:gd name="connsiteY30" fmla="*/ 248194 h 5839097"/>
              <a:gd name="connsiteX31" fmla="*/ 1737360 w 6374674"/>
              <a:gd name="connsiteY31" fmla="*/ 169817 h 5839097"/>
              <a:gd name="connsiteX32" fmla="*/ 1867988 w 6374674"/>
              <a:gd name="connsiteY32" fmla="*/ 78377 h 5839097"/>
              <a:gd name="connsiteX33" fmla="*/ 1959428 w 6374674"/>
              <a:gd name="connsiteY33" fmla="*/ 52251 h 5839097"/>
              <a:gd name="connsiteX34" fmla="*/ 1998617 w 6374674"/>
              <a:gd name="connsiteY34" fmla="*/ 26126 h 5839097"/>
              <a:gd name="connsiteX35" fmla="*/ 2076994 w 6374674"/>
              <a:gd name="connsiteY35" fmla="*/ 0 h 5839097"/>
              <a:gd name="connsiteX36" fmla="*/ 2821577 w 6374674"/>
              <a:gd name="connsiteY36" fmla="*/ 13063 h 5839097"/>
              <a:gd name="connsiteX37" fmla="*/ 2952206 w 6374674"/>
              <a:gd name="connsiteY37" fmla="*/ 26126 h 5839097"/>
              <a:gd name="connsiteX38" fmla="*/ 3161211 w 6374674"/>
              <a:gd name="connsiteY38" fmla="*/ 39189 h 5839097"/>
              <a:gd name="connsiteX39" fmla="*/ 3317966 w 6374674"/>
              <a:gd name="connsiteY39" fmla="*/ 65314 h 5839097"/>
              <a:gd name="connsiteX40" fmla="*/ 3409406 w 6374674"/>
              <a:gd name="connsiteY40" fmla="*/ 91440 h 5839097"/>
              <a:gd name="connsiteX41" fmla="*/ 3788228 w 6374674"/>
              <a:gd name="connsiteY41" fmla="*/ 104503 h 5839097"/>
              <a:gd name="connsiteX42" fmla="*/ 5094514 w 6374674"/>
              <a:gd name="connsiteY42" fmla="*/ 130629 h 5839097"/>
              <a:gd name="connsiteX43" fmla="*/ 5133703 w 6374674"/>
              <a:gd name="connsiteY43" fmla="*/ 156754 h 5839097"/>
              <a:gd name="connsiteX44" fmla="*/ 5199017 w 6374674"/>
              <a:gd name="connsiteY44" fmla="*/ 182880 h 5839097"/>
              <a:gd name="connsiteX45" fmla="*/ 5303520 w 6374674"/>
              <a:gd name="connsiteY45" fmla="*/ 261257 h 5839097"/>
              <a:gd name="connsiteX46" fmla="*/ 5342708 w 6374674"/>
              <a:gd name="connsiteY46" fmla="*/ 287383 h 5839097"/>
              <a:gd name="connsiteX47" fmla="*/ 5421086 w 6374674"/>
              <a:gd name="connsiteY47" fmla="*/ 365760 h 5839097"/>
              <a:gd name="connsiteX48" fmla="*/ 5460274 w 6374674"/>
              <a:gd name="connsiteY48" fmla="*/ 404949 h 5839097"/>
              <a:gd name="connsiteX49" fmla="*/ 5499463 w 6374674"/>
              <a:gd name="connsiteY49" fmla="*/ 431074 h 5839097"/>
              <a:gd name="connsiteX50" fmla="*/ 5551714 w 6374674"/>
              <a:gd name="connsiteY50" fmla="*/ 561703 h 5839097"/>
              <a:gd name="connsiteX51" fmla="*/ 5590903 w 6374674"/>
              <a:gd name="connsiteY51" fmla="*/ 600891 h 5839097"/>
              <a:gd name="connsiteX52" fmla="*/ 5617028 w 6374674"/>
              <a:gd name="connsiteY52" fmla="*/ 653143 h 5839097"/>
              <a:gd name="connsiteX53" fmla="*/ 5643154 w 6374674"/>
              <a:gd name="connsiteY53" fmla="*/ 692331 h 5839097"/>
              <a:gd name="connsiteX54" fmla="*/ 5695406 w 6374674"/>
              <a:gd name="connsiteY54" fmla="*/ 862149 h 5839097"/>
              <a:gd name="connsiteX55" fmla="*/ 5721531 w 6374674"/>
              <a:gd name="connsiteY55" fmla="*/ 927463 h 5839097"/>
              <a:gd name="connsiteX56" fmla="*/ 5852160 w 6374674"/>
              <a:gd name="connsiteY56" fmla="*/ 1071154 h 5839097"/>
              <a:gd name="connsiteX57" fmla="*/ 5891348 w 6374674"/>
              <a:gd name="connsiteY57" fmla="*/ 1110343 h 5839097"/>
              <a:gd name="connsiteX58" fmla="*/ 5917474 w 6374674"/>
              <a:gd name="connsiteY58" fmla="*/ 1149531 h 5839097"/>
              <a:gd name="connsiteX59" fmla="*/ 5995851 w 6374674"/>
              <a:gd name="connsiteY59" fmla="*/ 1410789 h 5839097"/>
              <a:gd name="connsiteX60" fmla="*/ 6087291 w 6374674"/>
              <a:gd name="connsiteY60" fmla="*/ 1606731 h 5839097"/>
              <a:gd name="connsiteX61" fmla="*/ 6152606 w 6374674"/>
              <a:gd name="connsiteY61" fmla="*/ 1724297 h 5839097"/>
              <a:gd name="connsiteX62" fmla="*/ 6217920 w 6374674"/>
              <a:gd name="connsiteY62" fmla="*/ 1907177 h 5839097"/>
              <a:gd name="connsiteX63" fmla="*/ 6296297 w 6374674"/>
              <a:gd name="connsiteY63" fmla="*/ 2116183 h 5839097"/>
              <a:gd name="connsiteX64" fmla="*/ 6322423 w 6374674"/>
              <a:gd name="connsiteY64" fmla="*/ 2233749 h 5839097"/>
              <a:gd name="connsiteX65" fmla="*/ 6348548 w 6374674"/>
              <a:gd name="connsiteY65" fmla="*/ 2756263 h 5839097"/>
              <a:gd name="connsiteX66" fmla="*/ 6374674 w 6374674"/>
              <a:gd name="connsiteY66" fmla="*/ 2899954 h 5839097"/>
              <a:gd name="connsiteX67" fmla="*/ 6361611 w 6374674"/>
              <a:gd name="connsiteY67" fmla="*/ 3226526 h 5839097"/>
              <a:gd name="connsiteX68" fmla="*/ 6322423 w 6374674"/>
              <a:gd name="connsiteY68" fmla="*/ 3396343 h 5839097"/>
              <a:gd name="connsiteX69" fmla="*/ 6309360 w 6374674"/>
              <a:gd name="connsiteY69" fmla="*/ 3448594 h 5839097"/>
              <a:gd name="connsiteX70" fmla="*/ 6296297 w 6374674"/>
              <a:gd name="connsiteY70" fmla="*/ 3566160 h 5839097"/>
              <a:gd name="connsiteX71" fmla="*/ 6283234 w 6374674"/>
              <a:gd name="connsiteY71" fmla="*/ 3605349 h 5839097"/>
              <a:gd name="connsiteX72" fmla="*/ 6270171 w 6374674"/>
              <a:gd name="connsiteY72" fmla="*/ 3657600 h 5839097"/>
              <a:gd name="connsiteX73" fmla="*/ 6257108 w 6374674"/>
              <a:gd name="connsiteY73" fmla="*/ 3696789 h 5839097"/>
              <a:gd name="connsiteX74" fmla="*/ 6244046 w 6374674"/>
              <a:gd name="connsiteY74" fmla="*/ 3749040 h 5839097"/>
              <a:gd name="connsiteX75" fmla="*/ 6230983 w 6374674"/>
              <a:gd name="connsiteY75" fmla="*/ 3788229 h 5839097"/>
              <a:gd name="connsiteX76" fmla="*/ 6217920 w 6374674"/>
              <a:gd name="connsiteY76" fmla="*/ 3840480 h 5839097"/>
              <a:gd name="connsiteX77" fmla="*/ 6204857 w 6374674"/>
              <a:gd name="connsiteY77" fmla="*/ 3879669 h 5839097"/>
              <a:gd name="connsiteX78" fmla="*/ 6165668 w 6374674"/>
              <a:gd name="connsiteY78" fmla="*/ 3997234 h 5839097"/>
              <a:gd name="connsiteX79" fmla="*/ 6126480 w 6374674"/>
              <a:gd name="connsiteY79" fmla="*/ 4114800 h 5839097"/>
              <a:gd name="connsiteX80" fmla="*/ 6048103 w 6374674"/>
              <a:gd name="connsiteY80" fmla="*/ 4206240 h 5839097"/>
              <a:gd name="connsiteX81" fmla="*/ 5982788 w 6374674"/>
              <a:gd name="connsiteY81" fmla="*/ 4284617 h 5839097"/>
              <a:gd name="connsiteX82" fmla="*/ 5956663 w 6374674"/>
              <a:gd name="connsiteY82" fmla="*/ 4323806 h 5839097"/>
              <a:gd name="connsiteX83" fmla="*/ 5865223 w 6374674"/>
              <a:gd name="connsiteY83" fmla="*/ 4428309 h 5839097"/>
              <a:gd name="connsiteX84" fmla="*/ 5839097 w 6374674"/>
              <a:gd name="connsiteY84" fmla="*/ 4493623 h 5839097"/>
              <a:gd name="connsiteX85" fmla="*/ 5812971 w 6374674"/>
              <a:gd name="connsiteY85" fmla="*/ 4532811 h 5839097"/>
              <a:gd name="connsiteX86" fmla="*/ 5721531 w 6374674"/>
              <a:gd name="connsiteY86" fmla="*/ 4637314 h 5839097"/>
              <a:gd name="connsiteX87" fmla="*/ 5695406 w 6374674"/>
              <a:gd name="connsiteY87" fmla="*/ 4689566 h 5839097"/>
              <a:gd name="connsiteX88" fmla="*/ 5630091 w 6374674"/>
              <a:gd name="connsiteY88" fmla="*/ 4767943 h 5839097"/>
              <a:gd name="connsiteX89" fmla="*/ 5590903 w 6374674"/>
              <a:gd name="connsiteY89" fmla="*/ 4794069 h 5839097"/>
              <a:gd name="connsiteX90" fmla="*/ 5486400 w 6374674"/>
              <a:gd name="connsiteY90" fmla="*/ 4872446 h 5839097"/>
              <a:gd name="connsiteX91" fmla="*/ 5434148 w 6374674"/>
              <a:gd name="connsiteY91" fmla="*/ 4885509 h 5839097"/>
              <a:gd name="connsiteX92" fmla="*/ 5329646 w 6374674"/>
              <a:gd name="connsiteY92" fmla="*/ 4937760 h 5839097"/>
              <a:gd name="connsiteX93" fmla="*/ 5277394 w 6374674"/>
              <a:gd name="connsiteY93" fmla="*/ 4976949 h 5839097"/>
              <a:gd name="connsiteX94" fmla="*/ 5199017 w 6374674"/>
              <a:gd name="connsiteY94" fmla="*/ 4990011 h 5839097"/>
              <a:gd name="connsiteX95" fmla="*/ 5146766 w 6374674"/>
              <a:gd name="connsiteY95" fmla="*/ 5016137 h 5839097"/>
              <a:gd name="connsiteX96" fmla="*/ 5068388 w 6374674"/>
              <a:gd name="connsiteY96" fmla="*/ 5042263 h 5839097"/>
              <a:gd name="connsiteX97" fmla="*/ 5029200 w 6374674"/>
              <a:gd name="connsiteY97" fmla="*/ 5068389 h 5839097"/>
              <a:gd name="connsiteX98" fmla="*/ 4963886 w 6374674"/>
              <a:gd name="connsiteY98" fmla="*/ 5094514 h 5839097"/>
              <a:gd name="connsiteX99" fmla="*/ 4924697 w 6374674"/>
              <a:gd name="connsiteY99" fmla="*/ 5133703 h 5839097"/>
              <a:gd name="connsiteX100" fmla="*/ 4885508 w 6374674"/>
              <a:gd name="connsiteY100" fmla="*/ 5159829 h 5839097"/>
              <a:gd name="connsiteX101" fmla="*/ 4833257 w 6374674"/>
              <a:gd name="connsiteY101" fmla="*/ 5199017 h 5839097"/>
              <a:gd name="connsiteX102" fmla="*/ 4754880 w 6374674"/>
              <a:gd name="connsiteY102" fmla="*/ 5238206 h 5839097"/>
              <a:gd name="connsiteX103" fmla="*/ 4715691 w 6374674"/>
              <a:gd name="connsiteY103" fmla="*/ 5277394 h 5839097"/>
              <a:gd name="connsiteX104" fmla="*/ 4650377 w 6374674"/>
              <a:gd name="connsiteY104" fmla="*/ 5316583 h 5839097"/>
              <a:gd name="connsiteX105" fmla="*/ 4585063 w 6374674"/>
              <a:gd name="connsiteY105" fmla="*/ 5381897 h 5839097"/>
              <a:gd name="connsiteX106" fmla="*/ 4532811 w 6374674"/>
              <a:gd name="connsiteY106" fmla="*/ 5408023 h 5839097"/>
              <a:gd name="connsiteX107" fmla="*/ 4428308 w 6374674"/>
              <a:gd name="connsiteY107" fmla="*/ 5486400 h 5839097"/>
              <a:gd name="connsiteX108" fmla="*/ 4349931 w 6374674"/>
              <a:gd name="connsiteY108" fmla="*/ 5538651 h 5839097"/>
              <a:gd name="connsiteX109" fmla="*/ 4271554 w 6374674"/>
              <a:gd name="connsiteY109" fmla="*/ 5577840 h 5839097"/>
              <a:gd name="connsiteX110" fmla="*/ 4193177 w 6374674"/>
              <a:gd name="connsiteY110" fmla="*/ 5617029 h 5839097"/>
              <a:gd name="connsiteX111" fmla="*/ 4062548 w 6374674"/>
              <a:gd name="connsiteY111" fmla="*/ 5708469 h 5839097"/>
              <a:gd name="connsiteX112" fmla="*/ 4023360 w 6374674"/>
              <a:gd name="connsiteY112" fmla="*/ 5734594 h 5839097"/>
              <a:gd name="connsiteX113" fmla="*/ 3944983 w 6374674"/>
              <a:gd name="connsiteY113" fmla="*/ 5760720 h 5839097"/>
              <a:gd name="connsiteX114" fmla="*/ 3905794 w 6374674"/>
              <a:gd name="connsiteY114" fmla="*/ 5786846 h 5839097"/>
              <a:gd name="connsiteX115" fmla="*/ 3827417 w 6374674"/>
              <a:gd name="connsiteY115" fmla="*/ 5812971 h 5839097"/>
              <a:gd name="connsiteX116" fmla="*/ 3722914 w 6374674"/>
              <a:gd name="connsiteY116" fmla="*/ 5839097 h 5839097"/>
              <a:gd name="connsiteX117" fmla="*/ 3383280 w 6374674"/>
              <a:gd name="connsiteY117" fmla="*/ 5826034 h 5839097"/>
              <a:gd name="connsiteX118" fmla="*/ 3174274 w 6374674"/>
              <a:gd name="connsiteY118" fmla="*/ 5799909 h 5839097"/>
              <a:gd name="connsiteX119" fmla="*/ 3004457 w 6374674"/>
              <a:gd name="connsiteY119" fmla="*/ 5760720 h 5839097"/>
              <a:gd name="connsiteX120" fmla="*/ 2899954 w 6374674"/>
              <a:gd name="connsiteY120" fmla="*/ 5734594 h 5839097"/>
              <a:gd name="connsiteX121" fmla="*/ 2795451 w 6374674"/>
              <a:gd name="connsiteY121" fmla="*/ 5708469 h 5839097"/>
              <a:gd name="connsiteX122" fmla="*/ 2704011 w 6374674"/>
              <a:gd name="connsiteY122" fmla="*/ 5682343 h 5839097"/>
              <a:gd name="connsiteX123" fmla="*/ 2612571 w 6374674"/>
              <a:gd name="connsiteY123" fmla="*/ 5669280 h 5839097"/>
              <a:gd name="connsiteX124" fmla="*/ 2495006 w 6374674"/>
              <a:gd name="connsiteY124" fmla="*/ 5669280 h 5839097"/>
              <a:gd name="connsiteX125" fmla="*/ 2390503 w 6374674"/>
              <a:gd name="connsiteY125" fmla="*/ 5695406 h 5839097"/>
              <a:gd name="connsiteX126" fmla="*/ 2325188 w 6374674"/>
              <a:gd name="connsiteY126" fmla="*/ 5708469 h 5839097"/>
              <a:gd name="connsiteX127" fmla="*/ 2272937 w 6374674"/>
              <a:gd name="connsiteY127" fmla="*/ 5721531 h 5839097"/>
              <a:gd name="connsiteX128" fmla="*/ 1933303 w 6374674"/>
              <a:gd name="connsiteY128" fmla="*/ 5747657 h 5839097"/>
              <a:gd name="connsiteX129" fmla="*/ 1828800 w 6374674"/>
              <a:gd name="connsiteY129" fmla="*/ 5760720 h 5839097"/>
              <a:gd name="connsiteX130" fmla="*/ 1528354 w 6374674"/>
              <a:gd name="connsiteY130" fmla="*/ 5773783 h 5839097"/>
              <a:gd name="connsiteX131" fmla="*/ 1423851 w 6374674"/>
              <a:gd name="connsiteY131" fmla="*/ 5786846 h 5839097"/>
              <a:gd name="connsiteX132" fmla="*/ 1214846 w 6374674"/>
              <a:gd name="connsiteY132" fmla="*/ 5812971 h 5839097"/>
              <a:gd name="connsiteX133" fmla="*/ 718457 w 6374674"/>
              <a:gd name="connsiteY133" fmla="*/ 5799909 h 5839097"/>
              <a:gd name="connsiteX134" fmla="*/ 574766 w 6374674"/>
              <a:gd name="connsiteY134" fmla="*/ 5786846 h 5839097"/>
              <a:gd name="connsiteX135" fmla="*/ 313508 w 6374674"/>
              <a:gd name="connsiteY135" fmla="*/ 5773783 h 5839097"/>
              <a:gd name="connsiteX136" fmla="*/ 274320 w 6374674"/>
              <a:gd name="connsiteY136" fmla="*/ 5760720 h 5839097"/>
              <a:gd name="connsiteX137" fmla="*/ 195943 w 6374674"/>
              <a:gd name="connsiteY137" fmla="*/ 5747657 h 5839097"/>
              <a:gd name="connsiteX138" fmla="*/ 65314 w 6374674"/>
              <a:gd name="connsiteY138" fmla="*/ 5656217 h 5839097"/>
              <a:gd name="connsiteX139" fmla="*/ 52251 w 6374674"/>
              <a:gd name="connsiteY139" fmla="*/ 5617029 h 5839097"/>
              <a:gd name="connsiteX140" fmla="*/ 0 w 6374674"/>
              <a:gd name="connsiteY140" fmla="*/ 5538651 h 5839097"/>
              <a:gd name="connsiteX141" fmla="*/ 13063 w 6374674"/>
              <a:gd name="connsiteY141" fmla="*/ 5394960 h 5839097"/>
              <a:gd name="connsiteX142" fmla="*/ 26126 w 6374674"/>
              <a:gd name="connsiteY142" fmla="*/ 5355771 h 5839097"/>
              <a:gd name="connsiteX143" fmla="*/ 104503 w 6374674"/>
              <a:gd name="connsiteY143" fmla="*/ 5277394 h 5839097"/>
              <a:gd name="connsiteX144" fmla="*/ 130628 w 6374674"/>
              <a:gd name="connsiteY144" fmla="*/ 5238206 h 5839097"/>
              <a:gd name="connsiteX145" fmla="*/ 169817 w 6374674"/>
              <a:gd name="connsiteY145" fmla="*/ 5212080 h 5839097"/>
              <a:gd name="connsiteX146" fmla="*/ 209006 w 6374674"/>
              <a:gd name="connsiteY146" fmla="*/ 5172891 h 5839097"/>
              <a:gd name="connsiteX147" fmla="*/ 261257 w 6374674"/>
              <a:gd name="connsiteY147" fmla="*/ 5120640 h 5839097"/>
              <a:gd name="connsiteX148" fmla="*/ 339634 w 6374674"/>
              <a:gd name="connsiteY148" fmla="*/ 5042263 h 5839097"/>
              <a:gd name="connsiteX149" fmla="*/ 391886 w 6374674"/>
              <a:gd name="connsiteY149" fmla="*/ 5016137 h 5839097"/>
              <a:gd name="connsiteX150" fmla="*/ 431074 w 6374674"/>
              <a:gd name="connsiteY150" fmla="*/ 4990011 h 5839097"/>
              <a:gd name="connsiteX151" fmla="*/ 470263 w 6374674"/>
              <a:gd name="connsiteY151" fmla="*/ 4976949 h 5839097"/>
              <a:gd name="connsiteX152" fmla="*/ 509451 w 6374674"/>
              <a:gd name="connsiteY152" fmla="*/ 4950823 h 5839097"/>
              <a:gd name="connsiteX153" fmla="*/ 587828 w 6374674"/>
              <a:gd name="connsiteY153" fmla="*/ 4924697 h 5839097"/>
              <a:gd name="connsiteX154" fmla="*/ 731520 w 6374674"/>
              <a:gd name="connsiteY154" fmla="*/ 4859383 h 5839097"/>
              <a:gd name="connsiteX155" fmla="*/ 783771 w 6374674"/>
              <a:gd name="connsiteY155" fmla="*/ 4833257 h 5839097"/>
              <a:gd name="connsiteX156" fmla="*/ 953588 w 6374674"/>
              <a:gd name="connsiteY156" fmla="*/ 4767943 h 5839097"/>
              <a:gd name="connsiteX157" fmla="*/ 1045028 w 6374674"/>
              <a:gd name="connsiteY157" fmla="*/ 4715691 h 5839097"/>
              <a:gd name="connsiteX158" fmla="*/ 1084217 w 6374674"/>
              <a:gd name="connsiteY158" fmla="*/ 4689566 h 5839097"/>
              <a:gd name="connsiteX159" fmla="*/ 1175657 w 6374674"/>
              <a:gd name="connsiteY159" fmla="*/ 4650377 h 5839097"/>
              <a:gd name="connsiteX160" fmla="*/ 1280160 w 6374674"/>
              <a:gd name="connsiteY160" fmla="*/ 4598126 h 5839097"/>
              <a:gd name="connsiteX161" fmla="*/ 1319348 w 6374674"/>
              <a:gd name="connsiteY161" fmla="*/ 4558937 h 5839097"/>
              <a:gd name="connsiteX162" fmla="*/ 1410788 w 6374674"/>
              <a:gd name="connsiteY162" fmla="*/ 4506686 h 5839097"/>
              <a:gd name="connsiteX163" fmla="*/ 1489166 w 6374674"/>
              <a:gd name="connsiteY163" fmla="*/ 4467497 h 5839097"/>
              <a:gd name="connsiteX164" fmla="*/ 1515291 w 6374674"/>
              <a:gd name="connsiteY164" fmla="*/ 4428309 h 5839097"/>
              <a:gd name="connsiteX165" fmla="*/ 1606731 w 6374674"/>
              <a:gd name="connsiteY165" fmla="*/ 4376057 h 5839097"/>
              <a:gd name="connsiteX166" fmla="*/ 1724297 w 6374674"/>
              <a:gd name="connsiteY166" fmla="*/ 4271554 h 5839097"/>
              <a:gd name="connsiteX167" fmla="*/ 1776548 w 6374674"/>
              <a:gd name="connsiteY167" fmla="*/ 4219303 h 5839097"/>
              <a:gd name="connsiteX168" fmla="*/ 1828800 w 6374674"/>
              <a:gd name="connsiteY168" fmla="*/ 4193177 h 5839097"/>
              <a:gd name="connsiteX169" fmla="*/ 1972491 w 6374674"/>
              <a:gd name="connsiteY169" fmla="*/ 4075611 h 5839097"/>
              <a:gd name="connsiteX170" fmla="*/ 2037806 w 6374674"/>
              <a:gd name="connsiteY170" fmla="*/ 4023360 h 5839097"/>
              <a:gd name="connsiteX171" fmla="*/ 2168434 w 6374674"/>
              <a:gd name="connsiteY171" fmla="*/ 3944983 h 5839097"/>
              <a:gd name="connsiteX172" fmla="*/ 2194560 w 6374674"/>
              <a:gd name="connsiteY172" fmla="*/ 3905794 h 5839097"/>
              <a:gd name="connsiteX173" fmla="*/ 2246811 w 6374674"/>
              <a:gd name="connsiteY173" fmla="*/ 3853543 h 5839097"/>
              <a:gd name="connsiteX174" fmla="*/ 2259874 w 6374674"/>
              <a:gd name="connsiteY174" fmla="*/ 3788229 h 5839097"/>
              <a:gd name="connsiteX175" fmla="*/ 2286000 w 6374674"/>
              <a:gd name="connsiteY175" fmla="*/ 3722914 h 5839097"/>
              <a:gd name="connsiteX176" fmla="*/ 2299063 w 6374674"/>
              <a:gd name="connsiteY176" fmla="*/ 3683726 h 5839097"/>
              <a:gd name="connsiteX177" fmla="*/ 2338251 w 6374674"/>
              <a:gd name="connsiteY177" fmla="*/ 3540034 h 5839097"/>
              <a:gd name="connsiteX178" fmla="*/ 2377440 w 6374674"/>
              <a:gd name="connsiteY178" fmla="*/ 3409406 h 5839097"/>
              <a:gd name="connsiteX179" fmla="*/ 2390503 w 6374674"/>
              <a:gd name="connsiteY179" fmla="*/ 3252651 h 5839097"/>
              <a:gd name="connsiteX180" fmla="*/ 2403566 w 6374674"/>
              <a:gd name="connsiteY180" fmla="*/ 3200400 h 5839097"/>
              <a:gd name="connsiteX181" fmla="*/ 2416628 w 6374674"/>
              <a:gd name="connsiteY181" fmla="*/ 2899954 h 5839097"/>
              <a:gd name="connsiteX182" fmla="*/ 2442754 w 6374674"/>
              <a:gd name="connsiteY182" fmla="*/ 2808514 h 5839097"/>
              <a:gd name="connsiteX183" fmla="*/ 2455817 w 6374674"/>
              <a:gd name="connsiteY183" fmla="*/ 2730137 h 5839097"/>
              <a:gd name="connsiteX184" fmla="*/ 2481943 w 6374674"/>
              <a:gd name="connsiteY184" fmla="*/ 2651760 h 5839097"/>
              <a:gd name="connsiteX185" fmla="*/ 2508068 w 6374674"/>
              <a:gd name="connsiteY185" fmla="*/ 2455817 h 5839097"/>
              <a:gd name="connsiteX186" fmla="*/ 2534194 w 6374674"/>
              <a:gd name="connsiteY186" fmla="*/ 2416629 h 5839097"/>
              <a:gd name="connsiteX187" fmla="*/ 2560320 w 6374674"/>
              <a:gd name="connsiteY187" fmla="*/ 2312126 h 5839097"/>
              <a:gd name="connsiteX188" fmla="*/ 2573383 w 6374674"/>
              <a:gd name="connsiteY188" fmla="*/ 2259874 h 5839097"/>
              <a:gd name="connsiteX189" fmla="*/ 2599508 w 6374674"/>
              <a:gd name="connsiteY189" fmla="*/ 2181497 h 5839097"/>
              <a:gd name="connsiteX190" fmla="*/ 2612571 w 6374674"/>
              <a:gd name="connsiteY190" fmla="*/ 2142309 h 5839097"/>
              <a:gd name="connsiteX191" fmla="*/ 2625634 w 6374674"/>
              <a:gd name="connsiteY191" fmla="*/ 2090057 h 5839097"/>
              <a:gd name="connsiteX192" fmla="*/ 2651760 w 6374674"/>
              <a:gd name="connsiteY192" fmla="*/ 2050869 h 5839097"/>
              <a:gd name="connsiteX193" fmla="*/ 2677886 w 6374674"/>
              <a:gd name="connsiteY193" fmla="*/ 1972491 h 5839097"/>
              <a:gd name="connsiteX194" fmla="*/ 2651760 w 6374674"/>
              <a:gd name="connsiteY194" fmla="*/ 1894114 h 5839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6374674" h="5839097">
                <a:moveTo>
                  <a:pt x="2651760" y="1894114"/>
                </a:moveTo>
                <a:lnTo>
                  <a:pt x="2651760" y="1894114"/>
                </a:lnTo>
                <a:cubicBezTo>
                  <a:pt x="2623569" y="1640396"/>
                  <a:pt x="2665902" y="1857356"/>
                  <a:pt x="2612571" y="1737360"/>
                </a:cubicBezTo>
                <a:cubicBezTo>
                  <a:pt x="2601387" y="1712195"/>
                  <a:pt x="2586446" y="1658983"/>
                  <a:pt x="2586446" y="1658983"/>
                </a:cubicBezTo>
                <a:cubicBezTo>
                  <a:pt x="2576459" y="1549129"/>
                  <a:pt x="2580324" y="1509991"/>
                  <a:pt x="2547257" y="1410789"/>
                </a:cubicBezTo>
                <a:cubicBezTo>
                  <a:pt x="2538548" y="1384663"/>
                  <a:pt x="2544045" y="1347687"/>
                  <a:pt x="2521131" y="1332411"/>
                </a:cubicBezTo>
                <a:lnTo>
                  <a:pt x="2481943" y="1306286"/>
                </a:lnTo>
                <a:cubicBezTo>
                  <a:pt x="2473234" y="1293223"/>
                  <a:pt x="2465868" y="1279158"/>
                  <a:pt x="2455817" y="1267097"/>
                </a:cubicBezTo>
                <a:cubicBezTo>
                  <a:pt x="2424388" y="1229382"/>
                  <a:pt x="2415970" y="1227470"/>
                  <a:pt x="2377440" y="1201783"/>
                </a:cubicBezTo>
                <a:cubicBezTo>
                  <a:pt x="2351752" y="1163250"/>
                  <a:pt x="2349843" y="1154837"/>
                  <a:pt x="2312126" y="1123406"/>
                </a:cubicBezTo>
                <a:cubicBezTo>
                  <a:pt x="2300065" y="1113355"/>
                  <a:pt x="2284998" y="1107331"/>
                  <a:pt x="2272937" y="1097280"/>
                </a:cubicBezTo>
                <a:cubicBezTo>
                  <a:pt x="2187618" y="1026181"/>
                  <a:pt x="2281053" y="1092333"/>
                  <a:pt x="2194560" y="1005840"/>
                </a:cubicBezTo>
                <a:cubicBezTo>
                  <a:pt x="2183459" y="994739"/>
                  <a:pt x="2168434" y="988423"/>
                  <a:pt x="2155371" y="979714"/>
                </a:cubicBezTo>
                <a:cubicBezTo>
                  <a:pt x="2146663" y="966651"/>
                  <a:pt x="2139296" y="952587"/>
                  <a:pt x="2129246" y="940526"/>
                </a:cubicBezTo>
                <a:cubicBezTo>
                  <a:pt x="2108611" y="915763"/>
                  <a:pt x="2080226" y="889890"/>
                  <a:pt x="2050868" y="875211"/>
                </a:cubicBezTo>
                <a:cubicBezTo>
                  <a:pt x="2038552" y="869053"/>
                  <a:pt x="2024743" y="866503"/>
                  <a:pt x="2011680" y="862149"/>
                </a:cubicBezTo>
                <a:cubicBezTo>
                  <a:pt x="2007326" y="849086"/>
                  <a:pt x="2010074" y="830598"/>
                  <a:pt x="1998617" y="822960"/>
                </a:cubicBezTo>
                <a:cubicBezTo>
                  <a:pt x="1980143" y="810644"/>
                  <a:pt x="1954843" y="815282"/>
                  <a:pt x="1933303" y="809897"/>
                </a:cubicBezTo>
                <a:cubicBezTo>
                  <a:pt x="1919945" y="806557"/>
                  <a:pt x="1907354" y="800617"/>
                  <a:pt x="1894114" y="796834"/>
                </a:cubicBezTo>
                <a:cubicBezTo>
                  <a:pt x="1876852" y="791902"/>
                  <a:pt x="1859125" y="788703"/>
                  <a:pt x="1841863" y="783771"/>
                </a:cubicBezTo>
                <a:cubicBezTo>
                  <a:pt x="1805220" y="773302"/>
                  <a:pt x="1785264" y="764492"/>
                  <a:pt x="1750423" y="744583"/>
                </a:cubicBezTo>
                <a:cubicBezTo>
                  <a:pt x="1677893" y="703137"/>
                  <a:pt x="1744452" y="728534"/>
                  <a:pt x="1645920" y="679269"/>
                </a:cubicBezTo>
                <a:cubicBezTo>
                  <a:pt x="1633604" y="673111"/>
                  <a:pt x="1619794" y="670560"/>
                  <a:pt x="1606731" y="666206"/>
                </a:cubicBezTo>
                <a:lnTo>
                  <a:pt x="1528354" y="613954"/>
                </a:lnTo>
                <a:lnTo>
                  <a:pt x="1489166" y="587829"/>
                </a:lnTo>
                <a:cubicBezTo>
                  <a:pt x="1480457" y="574766"/>
                  <a:pt x="1473091" y="560701"/>
                  <a:pt x="1463040" y="548640"/>
                </a:cubicBezTo>
                <a:cubicBezTo>
                  <a:pt x="1451213" y="534448"/>
                  <a:pt x="1434099" y="524822"/>
                  <a:pt x="1423851" y="509451"/>
                </a:cubicBezTo>
                <a:cubicBezTo>
                  <a:pt x="1416213" y="497994"/>
                  <a:pt x="1415142" y="483326"/>
                  <a:pt x="1410788" y="470263"/>
                </a:cubicBezTo>
                <a:cubicBezTo>
                  <a:pt x="1419497" y="448492"/>
                  <a:pt x="1422845" y="423708"/>
                  <a:pt x="1436914" y="404949"/>
                </a:cubicBezTo>
                <a:cubicBezTo>
                  <a:pt x="1539790" y="267782"/>
                  <a:pt x="1492366" y="350031"/>
                  <a:pt x="1567543" y="287383"/>
                </a:cubicBezTo>
                <a:cubicBezTo>
                  <a:pt x="1581735" y="275556"/>
                  <a:pt x="1592149" y="259536"/>
                  <a:pt x="1606731" y="248194"/>
                </a:cubicBezTo>
                <a:cubicBezTo>
                  <a:pt x="1738499" y="145707"/>
                  <a:pt x="1633960" y="234442"/>
                  <a:pt x="1737360" y="169817"/>
                </a:cubicBezTo>
                <a:cubicBezTo>
                  <a:pt x="1766181" y="151804"/>
                  <a:pt x="1841517" y="84995"/>
                  <a:pt x="1867988" y="78377"/>
                </a:cubicBezTo>
                <a:cubicBezTo>
                  <a:pt x="1884732" y="74191"/>
                  <a:pt x="1940686" y="61622"/>
                  <a:pt x="1959428" y="52251"/>
                </a:cubicBezTo>
                <a:cubicBezTo>
                  <a:pt x="1973470" y="45230"/>
                  <a:pt x="1984271" y="32502"/>
                  <a:pt x="1998617" y="26126"/>
                </a:cubicBezTo>
                <a:cubicBezTo>
                  <a:pt x="2023782" y="14941"/>
                  <a:pt x="2076994" y="0"/>
                  <a:pt x="2076994" y="0"/>
                </a:cubicBezTo>
                <a:lnTo>
                  <a:pt x="2821577" y="13063"/>
                </a:lnTo>
                <a:cubicBezTo>
                  <a:pt x="2865318" y="14369"/>
                  <a:pt x="2908575" y="22770"/>
                  <a:pt x="2952206" y="26126"/>
                </a:cubicBezTo>
                <a:cubicBezTo>
                  <a:pt x="3021805" y="31480"/>
                  <a:pt x="3091543" y="34835"/>
                  <a:pt x="3161211" y="39189"/>
                </a:cubicBezTo>
                <a:cubicBezTo>
                  <a:pt x="3213463" y="47897"/>
                  <a:pt x="3267712" y="48562"/>
                  <a:pt x="3317966" y="65314"/>
                </a:cubicBezTo>
                <a:cubicBezTo>
                  <a:pt x="3339243" y="72407"/>
                  <a:pt x="3389357" y="90225"/>
                  <a:pt x="3409406" y="91440"/>
                </a:cubicBezTo>
                <a:cubicBezTo>
                  <a:pt x="3535524" y="99084"/>
                  <a:pt x="3661954" y="100149"/>
                  <a:pt x="3788228" y="104503"/>
                </a:cubicBezTo>
                <a:cubicBezTo>
                  <a:pt x="4230840" y="252040"/>
                  <a:pt x="3730504" y="89709"/>
                  <a:pt x="5094514" y="130629"/>
                </a:cubicBezTo>
                <a:cubicBezTo>
                  <a:pt x="5110207" y="131100"/>
                  <a:pt x="5119661" y="149733"/>
                  <a:pt x="5133703" y="156754"/>
                </a:cubicBezTo>
                <a:cubicBezTo>
                  <a:pt x="5154676" y="167240"/>
                  <a:pt x="5179047" y="170591"/>
                  <a:pt x="5199017" y="182880"/>
                </a:cubicBezTo>
                <a:cubicBezTo>
                  <a:pt x="5236101" y="205701"/>
                  <a:pt x="5267290" y="237103"/>
                  <a:pt x="5303520" y="261257"/>
                </a:cubicBezTo>
                <a:cubicBezTo>
                  <a:pt x="5316583" y="269966"/>
                  <a:pt x="5330974" y="276953"/>
                  <a:pt x="5342708" y="287383"/>
                </a:cubicBezTo>
                <a:cubicBezTo>
                  <a:pt x="5370323" y="311930"/>
                  <a:pt x="5394960" y="339634"/>
                  <a:pt x="5421086" y="365760"/>
                </a:cubicBezTo>
                <a:cubicBezTo>
                  <a:pt x="5434149" y="378823"/>
                  <a:pt x="5444903" y="394702"/>
                  <a:pt x="5460274" y="404949"/>
                </a:cubicBezTo>
                <a:lnTo>
                  <a:pt x="5499463" y="431074"/>
                </a:lnTo>
                <a:cubicBezTo>
                  <a:pt x="5511360" y="466766"/>
                  <a:pt x="5527687" y="528066"/>
                  <a:pt x="5551714" y="561703"/>
                </a:cubicBezTo>
                <a:cubicBezTo>
                  <a:pt x="5562452" y="576736"/>
                  <a:pt x="5577840" y="587828"/>
                  <a:pt x="5590903" y="600891"/>
                </a:cubicBezTo>
                <a:cubicBezTo>
                  <a:pt x="5599611" y="618308"/>
                  <a:pt x="5607367" y="636236"/>
                  <a:pt x="5617028" y="653143"/>
                </a:cubicBezTo>
                <a:cubicBezTo>
                  <a:pt x="5624817" y="666774"/>
                  <a:pt x="5636778" y="677985"/>
                  <a:pt x="5643154" y="692331"/>
                </a:cubicBezTo>
                <a:cubicBezTo>
                  <a:pt x="5662665" y="736230"/>
                  <a:pt x="5680868" y="818533"/>
                  <a:pt x="5695406" y="862149"/>
                </a:cubicBezTo>
                <a:cubicBezTo>
                  <a:pt x="5702821" y="884394"/>
                  <a:pt x="5710143" y="906965"/>
                  <a:pt x="5721531" y="927463"/>
                </a:cubicBezTo>
                <a:cubicBezTo>
                  <a:pt x="5748634" y="976249"/>
                  <a:pt x="5820461" y="1039455"/>
                  <a:pt x="5852160" y="1071154"/>
                </a:cubicBezTo>
                <a:cubicBezTo>
                  <a:pt x="5865223" y="1084217"/>
                  <a:pt x="5881100" y="1094972"/>
                  <a:pt x="5891348" y="1110343"/>
                </a:cubicBezTo>
                <a:lnTo>
                  <a:pt x="5917474" y="1149531"/>
                </a:lnTo>
                <a:cubicBezTo>
                  <a:pt x="5947542" y="1269803"/>
                  <a:pt x="5950285" y="1305986"/>
                  <a:pt x="5995851" y="1410789"/>
                </a:cubicBezTo>
                <a:cubicBezTo>
                  <a:pt x="6024590" y="1476888"/>
                  <a:pt x="6055057" y="1542264"/>
                  <a:pt x="6087291" y="1606731"/>
                </a:cubicBezTo>
                <a:cubicBezTo>
                  <a:pt x="6107340" y="1646828"/>
                  <a:pt x="6134731" y="1683184"/>
                  <a:pt x="6152606" y="1724297"/>
                </a:cubicBezTo>
                <a:cubicBezTo>
                  <a:pt x="6178416" y="1783660"/>
                  <a:pt x="6194876" y="1846687"/>
                  <a:pt x="6217920" y="1907177"/>
                </a:cubicBezTo>
                <a:cubicBezTo>
                  <a:pt x="6261172" y="2020716"/>
                  <a:pt x="6261828" y="1986927"/>
                  <a:pt x="6296297" y="2116183"/>
                </a:cubicBezTo>
                <a:cubicBezTo>
                  <a:pt x="6357606" y="2346088"/>
                  <a:pt x="6277079" y="2097718"/>
                  <a:pt x="6322423" y="2233749"/>
                </a:cubicBezTo>
                <a:cubicBezTo>
                  <a:pt x="6328835" y="2413284"/>
                  <a:pt x="6329018" y="2580489"/>
                  <a:pt x="6348548" y="2756263"/>
                </a:cubicBezTo>
                <a:cubicBezTo>
                  <a:pt x="6352726" y="2793866"/>
                  <a:pt x="6366924" y="2861207"/>
                  <a:pt x="6374674" y="2899954"/>
                </a:cubicBezTo>
                <a:cubicBezTo>
                  <a:pt x="6370320" y="3008811"/>
                  <a:pt x="6370915" y="3117980"/>
                  <a:pt x="6361611" y="3226526"/>
                </a:cubicBezTo>
                <a:cubicBezTo>
                  <a:pt x="6350965" y="3350730"/>
                  <a:pt x="6343891" y="3321207"/>
                  <a:pt x="6322423" y="3396343"/>
                </a:cubicBezTo>
                <a:cubicBezTo>
                  <a:pt x="6317491" y="3413605"/>
                  <a:pt x="6313714" y="3431177"/>
                  <a:pt x="6309360" y="3448594"/>
                </a:cubicBezTo>
                <a:cubicBezTo>
                  <a:pt x="6305006" y="3487783"/>
                  <a:pt x="6302779" y="3527267"/>
                  <a:pt x="6296297" y="3566160"/>
                </a:cubicBezTo>
                <a:cubicBezTo>
                  <a:pt x="6294033" y="3579742"/>
                  <a:pt x="6287017" y="3592109"/>
                  <a:pt x="6283234" y="3605349"/>
                </a:cubicBezTo>
                <a:cubicBezTo>
                  <a:pt x="6278302" y="3622611"/>
                  <a:pt x="6275103" y="3640338"/>
                  <a:pt x="6270171" y="3657600"/>
                </a:cubicBezTo>
                <a:cubicBezTo>
                  <a:pt x="6266388" y="3670840"/>
                  <a:pt x="6260891" y="3683549"/>
                  <a:pt x="6257108" y="3696789"/>
                </a:cubicBezTo>
                <a:cubicBezTo>
                  <a:pt x="6252176" y="3714051"/>
                  <a:pt x="6248978" y="3731778"/>
                  <a:pt x="6244046" y="3749040"/>
                </a:cubicBezTo>
                <a:cubicBezTo>
                  <a:pt x="6240263" y="3762280"/>
                  <a:pt x="6234766" y="3774989"/>
                  <a:pt x="6230983" y="3788229"/>
                </a:cubicBezTo>
                <a:cubicBezTo>
                  <a:pt x="6226051" y="3805491"/>
                  <a:pt x="6222852" y="3823218"/>
                  <a:pt x="6217920" y="3840480"/>
                </a:cubicBezTo>
                <a:cubicBezTo>
                  <a:pt x="6214137" y="3853720"/>
                  <a:pt x="6208197" y="3866311"/>
                  <a:pt x="6204857" y="3879669"/>
                </a:cubicBezTo>
                <a:cubicBezTo>
                  <a:pt x="6158296" y="4065911"/>
                  <a:pt x="6227753" y="3835811"/>
                  <a:pt x="6165668" y="3997234"/>
                </a:cubicBezTo>
                <a:cubicBezTo>
                  <a:pt x="6150839" y="4035789"/>
                  <a:pt x="6149394" y="4080429"/>
                  <a:pt x="6126480" y="4114800"/>
                </a:cubicBezTo>
                <a:cubicBezTo>
                  <a:pt x="6075155" y="4191788"/>
                  <a:pt x="6129555" y="4115739"/>
                  <a:pt x="6048103" y="4206240"/>
                </a:cubicBezTo>
                <a:cubicBezTo>
                  <a:pt x="6025353" y="4231518"/>
                  <a:pt x="6003667" y="4257773"/>
                  <a:pt x="5982788" y="4284617"/>
                </a:cubicBezTo>
                <a:cubicBezTo>
                  <a:pt x="5973149" y="4297010"/>
                  <a:pt x="5966083" y="4311246"/>
                  <a:pt x="5956663" y="4323806"/>
                </a:cubicBezTo>
                <a:cubicBezTo>
                  <a:pt x="5908824" y="4387591"/>
                  <a:pt x="5913555" y="4379976"/>
                  <a:pt x="5865223" y="4428309"/>
                </a:cubicBezTo>
                <a:cubicBezTo>
                  <a:pt x="5856514" y="4450080"/>
                  <a:pt x="5849584" y="4472650"/>
                  <a:pt x="5839097" y="4493623"/>
                </a:cubicBezTo>
                <a:cubicBezTo>
                  <a:pt x="5832076" y="4507665"/>
                  <a:pt x="5822096" y="4520036"/>
                  <a:pt x="5812971" y="4532811"/>
                </a:cubicBezTo>
                <a:cubicBezTo>
                  <a:pt x="5767994" y="4595779"/>
                  <a:pt x="5779007" y="4579839"/>
                  <a:pt x="5721531" y="4637314"/>
                </a:cubicBezTo>
                <a:cubicBezTo>
                  <a:pt x="5712823" y="4654731"/>
                  <a:pt x="5705067" y="4672659"/>
                  <a:pt x="5695406" y="4689566"/>
                </a:cubicBezTo>
                <a:cubicBezTo>
                  <a:pt x="5676724" y="4722259"/>
                  <a:pt x="5659563" y="4743383"/>
                  <a:pt x="5630091" y="4767943"/>
                </a:cubicBezTo>
                <a:cubicBezTo>
                  <a:pt x="5618030" y="4777994"/>
                  <a:pt x="5602964" y="4784018"/>
                  <a:pt x="5590903" y="4794069"/>
                </a:cubicBezTo>
                <a:cubicBezTo>
                  <a:pt x="5532895" y="4842409"/>
                  <a:pt x="5568745" y="4835848"/>
                  <a:pt x="5486400" y="4872446"/>
                </a:cubicBezTo>
                <a:cubicBezTo>
                  <a:pt x="5469994" y="4879738"/>
                  <a:pt x="5450720" y="4878604"/>
                  <a:pt x="5434148" y="4885509"/>
                </a:cubicBezTo>
                <a:cubicBezTo>
                  <a:pt x="5398198" y="4900488"/>
                  <a:pt x="5360802" y="4914393"/>
                  <a:pt x="5329646" y="4937760"/>
                </a:cubicBezTo>
                <a:cubicBezTo>
                  <a:pt x="5312229" y="4950823"/>
                  <a:pt x="5297609" y="4968863"/>
                  <a:pt x="5277394" y="4976949"/>
                </a:cubicBezTo>
                <a:cubicBezTo>
                  <a:pt x="5252802" y="4986786"/>
                  <a:pt x="5225143" y="4985657"/>
                  <a:pt x="5199017" y="4990011"/>
                </a:cubicBezTo>
                <a:cubicBezTo>
                  <a:pt x="5181600" y="4998720"/>
                  <a:pt x="5164846" y="5008905"/>
                  <a:pt x="5146766" y="5016137"/>
                </a:cubicBezTo>
                <a:cubicBezTo>
                  <a:pt x="5121197" y="5026365"/>
                  <a:pt x="5068388" y="5042263"/>
                  <a:pt x="5068388" y="5042263"/>
                </a:cubicBezTo>
                <a:cubicBezTo>
                  <a:pt x="5055325" y="5050972"/>
                  <a:pt x="5043242" y="5061368"/>
                  <a:pt x="5029200" y="5068389"/>
                </a:cubicBezTo>
                <a:cubicBezTo>
                  <a:pt x="5008227" y="5078875"/>
                  <a:pt x="4983770" y="5082086"/>
                  <a:pt x="4963886" y="5094514"/>
                </a:cubicBezTo>
                <a:cubicBezTo>
                  <a:pt x="4948220" y="5104305"/>
                  <a:pt x="4938889" y="5121876"/>
                  <a:pt x="4924697" y="5133703"/>
                </a:cubicBezTo>
                <a:cubicBezTo>
                  <a:pt x="4912636" y="5143754"/>
                  <a:pt x="4898283" y="5150704"/>
                  <a:pt x="4885508" y="5159829"/>
                </a:cubicBezTo>
                <a:cubicBezTo>
                  <a:pt x="4867792" y="5172483"/>
                  <a:pt x="4851926" y="5187816"/>
                  <a:pt x="4833257" y="5199017"/>
                </a:cubicBezTo>
                <a:cubicBezTo>
                  <a:pt x="4808210" y="5214045"/>
                  <a:pt x="4779184" y="5222004"/>
                  <a:pt x="4754880" y="5238206"/>
                </a:cubicBezTo>
                <a:cubicBezTo>
                  <a:pt x="4739509" y="5248453"/>
                  <a:pt x="4730470" y="5266310"/>
                  <a:pt x="4715691" y="5277394"/>
                </a:cubicBezTo>
                <a:cubicBezTo>
                  <a:pt x="4695379" y="5292628"/>
                  <a:pt x="4670203" y="5300722"/>
                  <a:pt x="4650377" y="5316583"/>
                </a:cubicBezTo>
                <a:cubicBezTo>
                  <a:pt x="4626335" y="5335817"/>
                  <a:pt x="4609367" y="5362994"/>
                  <a:pt x="4585063" y="5381897"/>
                </a:cubicBezTo>
                <a:cubicBezTo>
                  <a:pt x="4569692" y="5393852"/>
                  <a:pt x="4549014" y="5397221"/>
                  <a:pt x="4532811" y="5408023"/>
                </a:cubicBezTo>
                <a:cubicBezTo>
                  <a:pt x="4496581" y="5432176"/>
                  <a:pt x="4464538" y="5462247"/>
                  <a:pt x="4428308" y="5486400"/>
                </a:cubicBezTo>
                <a:cubicBezTo>
                  <a:pt x="4402182" y="5503817"/>
                  <a:pt x="4379719" y="5528722"/>
                  <a:pt x="4349931" y="5538651"/>
                </a:cubicBezTo>
                <a:cubicBezTo>
                  <a:pt x="4251432" y="5571485"/>
                  <a:pt x="4372844" y="5527194"/>
                  <a:pt x="4271554" y="5577840"/>
                </a:cubicBezTo>
                <a:cubicBezTo>
                  <a:pt x="4185277" y="5620979"/>
                  <a:pt x="4280531" y="5554633"/>
                  <a:pt x="4193177" y="5617029"/>
                </a:cubicBezTo>
                <a:cubicBezTo>
                  <a:pt x="4057785" y="5713737"/>
                  <a:pt x="4242723" y="5588353"/>
                  <a:pt x="4062548" y="5708469"/>
                </a:cubicBezTo>
                <a:cubicBezTo>
                  <a:pt x="4049485" y="5717177"/>
                  <a:pt x="4038254" y="5729629"/>
                  <a:pt x="4023360" y="5734594"/>
                </a:cubicBezTo>
                <a:cubicBezTo>
                  <a:pt x="3997234" y="5743303"/>
                  <a:pt x="3967897" y="5745444"/>
                  <a:pt x="3944983" y="5760720"/>
                </a:cubicBezTo>
                <a:cubicBezTo>
                  <a:pt x="3931920" y="5769429"/>
                  <a:pt x="3920141" y="5780470"/>
                  <a:pt x="3905794" y="5786846"/>
                </a:cubicBezTo>
                <a:cubicBezTo>
                  <a:pt x="3880629" y="5798030"/>
                  <a:pt x="3854134" y="5806292"/>
                  <a:pt x="3827417" y="5812971"/>
                </a:cubicBezTo>
                <a:lnTo>
                  <a:pt x="3722914" y="5839097"/>
                </a:lnTo>
                <a:lnTo>
                  <a:pt x="3383280" y="5826034"/>
                </a:lnTo>
                <a:cubicBezTo>
                  <a:pt x="3289096" y="5820802"/>
                  <a:pt x="3257806" y="5813830"/>
                  <a:pt x="3174274" y="5799909"/>
                </a:cubicBezTo>
                <a:cubicBezTo>
                  <a:pt x="3066688" y="5764046"/>
                  <a:pt x="3123159" y="5777678"/>
                  <a:pt x="3004457" y="5760720"/>
                </a:cubicBezTo>
                <a:cubicBezTo>
                  <a:pt x="2929544" y="5735749"/>
                  <a:pt x="3002410" y="5758237"/>
                  <a:pt x="2899954" y="5734594"/>
                </a:cubicBezTo>
                <a:cubicBezTo>
                  <a:pt x="2864967" y="5726520"/>
                  <a:pt x="2829515" y="5719824"/>
                  <a:pt x="2795451" y="5708469"/>
                </a:cubicBezTo>
                <a:cubicBezTo>
                  <a:pt x="2761873" y="5697276"/>
                  <a:pt x="2740099" y="5688904"/>
                  <a:pt x="2704011" y="5682343"/>
                </a:cubicBezTo>
                <a:cubicBezTo>
                  <a:pt x="2673718" y="5676835"/>
                  <a:pt x="2643051" y="5673634"/>
                  <a:pt x="2612571" y="5669280"/>
                </a:cubicBezTo>
                <a:cubicBezTo>
                  <a:pt x="2552413" y="5649227"/>
                  <a:pt x="2578969" y="5651288"/>
                  <a:pt x="2495006" y="5669280"/>
                </a:cubicBezTo>
                <a:cubicBezTo>
                  <a:pt x="2459897" y="5676804"/>
                  <a:pt x="2425712" y="5688364"/>
                  <a:pt x="2390503" y="5695406"/>
                </a:cubicBezTo>
                <a:cubicBezTo>
                  <a:pt x="2368731" y="5699760"/>
                  <a:pt x="2346862" y="5703653"/>
                  <a:pt x="2325188" y="5708469"/>
                </a:cubicBezTo>
                <a:cubicBezTo>
                  <a:pt x="2307663" y="5712363"/>
                  <a:pt x="2290732" y="5719158"/>
                  <a:pt x="2272937" y="5721531"/>
                </a:cubicBezTo>
                <a:cubicBezTo>
                  <a:pt x="2176714" y="5734360"/>
                  <a:pt x="2023899" y="5739779"/>
                  <a:pt x="1933303" y="5747657"/>
                </a:cubicBezTo>
                <a:cubicBezTo>
                  <a:pt x="1898330" y="5750698"/>
                  <a:pt x="1863833" y="5758460"/>
                  <a:pt x="1828800" y="5760720"/>
                </a:cubicBezTo>
                <a:cubicBezTo>
                  <a:pt x="1728765" y="5767174"/>
                  <a:pt x="1628503" y="5769429"/>
                  <a:pt x="1528354" y="5773783"/>
                </a:cubicBezTo>
                <a:cubicBezTo>
                  <a:pt x="1493520" y="5778137"/>
                  <a:pt x="1458798" y="5783518"/>
                  <a:pt x="1423851" y="5786846"/>
                </a:cubicBezTo>
                <a:cubicBezTo>
                  <a:pt x="1226185" y="5805672"/>
                  <a:pt x="1311318" y="5780815"/>
                  <a:pt x="1214846" y="5812971"/>
                </a:cubicBezTo>
                <a:lnTo>
                  <a:pt x="718457" y="5799909"/>
                </a:lnTo>
                <a:cubicBezTo>
                  <a:pt x="670402" y="5797948"/>
                  <a:pt x="622761" y="5789942"/>
                  <a:pt x="574766" y="5786846"/>
                </a:cubicBezTo>
                <a:cubicBezTo>
                  <a:pt x="487752" y="5781232"/>
                  <a:pt x="400594" y="5778137"/>
                  <a:pt x="313508" y="5773783"/>
                </a:cubicBezTo>
                <a:cubicBezTo>
                  <a:pt x="300445" y="5769429"/>
                  <a:pt x="287761" y="5763707"/>
                  <a:pt x="274320" y="5760720"/>
                </a:cubicBezTo>
                <a:cubicBezTo>
                  <a:pt x="248465" y="5754974"/>
                  <a:pt x="220392" y="5757844"/>
                  <a:pt x="195943" y="5747657"/>
                </a:cubicBezTo>
                <a:cubicBezTo>
                  <a:pt x="171819" y="5737605"/>
                  <a:pt x="92506" y="5676611"/>
                  <a:pt x="65314" y="5656217"/>
                </a:cubicBezTo>
                <a:cubicBezTo>
                  <a:pt x="60960" y="5643154"/>
                  <a:pt x="58938" y="5629066"/>
                  <a:pt x="52251" y="5617029"/>
                </a:cubicBezTo>
                <a:cubicBezTo>
                  <a:pt x="37002" y="5589581"/>
                  <a:pt x="0" y="5538651"/>
                  <a:pt x="0" y="5538651"/>
                </a:cubicBezTo>
                <a:cubicBezTo>
                  <a:pt x="4354" y="5490754"/>
                  <a:pt x="6261" y="5442571"/>
                  <a:pt x="13063" y="5394960"/>
                </a:cubicBezTo>
                <a:cubicBezTo>
                  <a:pt x="15010" y="5381329"/>
                  <a:pt x="17672" y="5366640"/>
                  <a:pt x="26126" y="5355771"/>
                </a:cubicBezTo>
                <a:cubicBezTo>
                  <a:pt x="48809" y="5326607"/>
                  <a:pt x="84009" y="5308136"/>
                  <a:pt x="104503" y="5277394"/>
                </a:cubicBezTo>
                <a:cubicBezTo>
                  <a:pt x="113211" y="5264331"/>
                  <a:pt x="119527" y="5249307"/>
                  <a:pt x="130628" y="5238206"/>
                </a:cubicBezTo>
                <a:cubicBezTo>
                  <a:pt x="141729" y="5227105"/>
                  <a:pt x="157756" y="5222131"/>
                  <a:pt x="169817" y="5212080"/>
                </a:cubicBezTo>
                <a:cubicBezTo>
                  <a:pt x="184009" y="5200253"/>
                  <a:pt x="195943" y="5185954"/>
                  <a:pt x="209006" y="5172891"/>
                </a:cubicBezTo>
                <a:cubicBezTo>
                  <a:pt x="236871" y="5089291"/>
                  <a:pt x="198556" y="5169407"/>
                  <a:pt x="261257" y="5120640"/>
                </a:cubicBezTo>
                <a:cubicBezTo>
                  <a:pt x="290421" y="5097957"/>
                  <a:pt x="306587" y="5058786"/>
                  <a:pt x="339634" y="5042263"/>
                </a:cubicBezTo>
                <a:cubicBezTo>
                  <a:pt x="357051" y="5033554"/>
                  <a:pt x="374979" y="5025798"/>
                  <a:pt x="391886" y="5016137"/>
                </a:cubicBezTo>
                <a:cubicBezTo>
                  <a:pt x="405517" y="5008348"/>
                  <a:pt x="417032" y="4997032"/>
                  <a:pt x="431074" y="4990011"/>
                </a:cubicBezTo>
                <a:cubicBezTo>
                  <a:pt x="443390" y="4983853"/>
                  <a:pt x="457200" y="4981303"/>
                  <a:pt x="470263" y="4976949"/>
                </a:cubicBezTo>
                <a:cubicBezTo>
                  <a:pt x="483326" y="4968240"/>
                  <a:pt x="495105" y="4957199"/>
                  <a:pt x="509451" y="4950823"/>
                </a:cubicBezTo>
                <a:cubicBezTo>
                  <a:pt x="534616" y="4939638"/>
                  <a:pt x="564914" y="4939973"/>
                  <a:pt x="587828" y="4924697"/>
                </a:cubicBezTo>
                <a:cubicBezTo>
                  <a:pt x="684680" y="4860130"/>
                  <a:pt x="635416" y="4878604"/>
                  <a:pt x="731520" y="4859383"/>
                </a:cubicBezTo>
                <a:cubicBezTo>
                  <a:pt x="748937" y="4850674"/>
                  <a:pt x="765873" y="4840928"/>
                  <a:pt x="783771" y="4833257"/>
                </a:cubicBezTo>
                <a:cubicBezTo>
                  <a:pt x="884151" y="4790237"/>
                  <a:pt x="882545" y="4791625"/>
                  <a:pt x="953588" y="4767943"/>
                </a:cubicBezTo>
                <a:cubicBezTo>
                  <a:pt x="1079929" y="4673187"/>
                  <a:pt x="945295" y="4765557"/>
                  <a:pt x="1045028" y="4715691"/>
                </a:cubicBezTo>
                <a:cubicBezTo>
                  <a:pt x="1059070" y="4708670"/>
                  <a:pt x="1070586" y="4697355"/>
                  <a:pt x="1084217" y="4689566"/>
                </a:cubicBezTo>
                <a:cubicBezTo>
                  <a:pt x="1129417" y="4663737"/>
                  <a:pt x="1131689" y="4665033"/>
                  <a:pt x="1175657" y="4650377"/>
                </a:cubicBezTo>
                <a:cubicBezTo>
                  <a:pt x="1272200" y="4553837"/>
                  <a:pt x="1146669" y="4664873"/>
                  <a:pt x="1280160" y="4598126"/>
                </a:cubicBezTo>
                <a:cubicBezTo>
                  <a:pt x="1296683" y="4589864"/>
                  <a:pt x="1304214" y="4569531"/>
                  <a:pt x="1319348" y="4558937"/>
                </a:cubicBezTo>
                <a:cubicBezTo>
                  <a:pt x="1348107" y="4538805"/>
                  <a:pt x="1380685" y="4524747"/>
                  <a:pt x="1410788" y="4506686"/>
                </a:cubicBezTo>
                <a:cubicBezTo>
                  <a:pt x="1474096" y="4468701"/>
                  <a:pt x="1423977" y="4489227"/>
                  <a:pt x="1489166" y="4467497"/>
                </a:cubicBezTo>
                <a:cubicBezTo>
                  <a:pt x="1497874" y="4454434"/>
                  <a:pt x="1504190" y="4439410"/>
                  <a:pt x="1515291" y="4428309"/>
                </a:cubicBezTo>
                <a:cubicBezTo>
                  <a:pt x="1554833" y="4388767"/>
                  <a:pt x="1561894" y="4391003"/>
                  <a:pt x="1606731" y="4376057"/>
                </a:cubicBezTo>
                <a:cubicBezTo>
                  <a:pt x="1738463" y="4244327"/>
                  <a:pt x="1572099" y="4406842"/>
                  <a:pt x="1724297" y="4271554"/>
                </a:cubicBezTo>
                <a:cubicBezTo>
                  <a:pt x="1742707" y="4255190"/>
                  <a:pt x="1756843" y="4234082"/>
                  <a:pt x="1776548" y="4219303"/>
                </a:cubicBezTo>
                <a:cubicBezTo>
                  <a:pt x="1792127" y="4207619"/>
                  <a:pt x="1812371" y="4203632"/>
                  <a:pt x="1828800" y="4193177"/>
                </a:cubicBezTo>
                <a:cubicBezTo>
                  <a:pt x="1958576" y="4110593"/>
                  <a:pt x="1881725" y="4156291"/>
                  <a:pt x="1972491" y="4075611"/>
                </a:cubicBezTo>
                <a:cubicBezTo>
                  <a:pt x="1993330" y="4057088"/>
                  <a:pt x="2014607" y="4038826"/>
                  <a:pt x="2037806" y="4023360"/>
                </a:cubicBezTo>
                <a:cubicBezTo>
                  <a:pt x="2080057" y="3995193"/>
                  <a:pt x="2168434" y="3944983"/>
                  <a:pt x="2168434" y="3944983"/>
                </a:cubicBezTo>
                <a:cubicBezTo>
                  <a:pt x="2177143" y="3931920"/>
                  <a:pt x="2184343" y="3917714"/>
                  <a:pt x="2194560" y="3905794"/>
                </a:cubicBezTo>
                <a:cubicBezTo>
                  <a:pt x="2210590" y="3887092"/>
                  <a:pt x="2234849" y="3875075"/>
                  <a:pt x="2246811" y="3853543"/>
                </a:cubicBezTo>
                <a:cubicBezTo>
                  <a:pt x="2257594" y="3834135"/>
                  <a:pt x="2253494" y="3809495"/>
                  <a:pt x="2259874" y="3788229"/>
                </a:cubicBezTo>
                <a:cubicBezTo>
                  <a:pt x="2266612" y="3765769"/>
                  <a:pt x="2277767" y="3744870"/>
                  <a:pt x="2286000" y="3722914"/>
                </a:cubicBezTo>
                <a:cubicBezTo>
                  <a:pt x="2290835" y="3710021"/>
                  <a:pt x="2294709" y="3696789"/>
                  <a:pt x="2299063" y="3683726"/>
                </a:cubicBezTo>
                <a:cubicBezTo>
                  <a:pt x="2336292" y="3460358"/>
                  <a:pt x="2284308" y="3737828"/>
                  <a:pt x="2338251" y="3540034"/>
                </a:cubicBezTo>
                <a:cubicBezTo>
                  <a:pt x="2377283" y="3396915"/>
                  <a:pt x="2322730" y="3518824"/>
                  <a:pt x="2377440" y="3409406"/>
                </a:cubicBezTo>
                <a:cubicBezTo>
                  <a:pt x="2381794" y="3357154"/>
                  <a:pt x="2383999" y="3304679"/>
                  <a:pt x="2390503" y="3252651"/>
                </a:cubicBezTo>
                <a:cubicBezTo>
                  <a:pt x="2392730" y="3234837"/>
                  <a:pt x="2402240" y="3218304"/>
                  <a:pt x="2403566" y="3200400"/>
                </a:cubicBezTo>
                <a:cubicBezTo>
                  <a:pt x="2410971" y="3100431"/>
                  <a:pt x="2409223" y="2999923"/>
                  <a:pt x="2416628" y="2899954"/>
                </a:cubicBezTo>
                <a:cubicBezTo>
                  <a:pt x="2419789" y="2857283"/>
                  <a:pt x="2434170" y="2847141"/>
                  <a:pt x="2442754" y="2808514"/>
                </a:cubicBezTo>
                <a:cubicBezTo>
                  <a:pt x="2448500" y="2782659"/>
                  <a:pt x="2449393" y="2755832"/>
                  <a:pt x="2455817" y="2730137"/>
                </a:cubicBezTo>
                <a:cubicBezTo>
                  <a:pt x="2462496" y="2703420"/>
                  <a:pt x="2481943" y="2651760"/>
                  <a:pt x="2481943" y="2651760"/>
                </a:cubicBezTo>
                <a:cubicBezTo>
                  <a:pt x="2483640" y="2634788"/>
                  <a:pt x="2493312" y="2495167"/>
                  <a:pt x="2508068" y="2455817"/>
                </a:cubicBezTo>
                <a:cubicBezTo>
                  <a:pt x="2513580" y="2441117"/>
                  <a:pt x="2525485" y="2429692"/>
                  <a:pt x="2534194" y="2416629"/>
                </a:cubicBezTo>
                <a:lnTo>
                  <a:pt x="2560320" y="2312126"/>
                </a:lnTo>
                <a:cubicBezTo>
                  <a:pt x="2564674" y="2294709"/>
                  <a:pt x="2567706" y="2276906"/>
                  <a:pt x="2573383" y="2259874"/>
                </a:cubicBezTo>
                <a:lnTo>
                  <a:pt x="2599508" y="2181497"/>
                </a:lnTo>
                <a:cubicBezTo>
                  <a:pt x="2603862" y="2168434"/>
                  <a:pt x="2609231" y="2155667"/>
                  <a:pt x="2612571" y="2142309"/>
                </a:cubicBezTo>
                <a:cubicBezTo>
                  <a:pt x="2616925" y="2124892"/>
                  <a:pt x="2618562" y="2106559"/>
                  <a:pt x="2625634" y="2090057"/>
                </a:cubicBezTo>
                <a:cubicBezTo>
                  <a:pt x="2631818" y="2075627"/>
                  <a:pt x="2643051" y="2063932"/>
                  <a:pt x="2651760" y="2050869"/>
                </a:cubicBezTo>
                <a:lnTo>
                  <a:pt x="2677886" y="1972491"/>
                </a:lnTo>
                <a:lnTo>
                  <a:pt x="2651760" y="1894114"/>
                </a:lnTo>
                <a:close/>
              </a:path>
            </a:pathLst>
          </a:custGeom>
          <a:solidFill>
            <a:schemeClr val="accent2">
              <a:lumMod val="75000"/>
            </a:schemeClr>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8" name="pole tekstowe 27">
            <a:extLst>
              <a:ext uri="{FF2B5EF4-FFF2-40B4-BE49-F238E27FC236}">
                <a16:creationId xmlns:a16="http://schemas.microsoft.com/office/drawing/2014/main" id="{379E011B-F8FD-44C9-ABF6-0CBDF4489625}"/>
              </a:ext>
            </a:extLst>
          </p:cNvPr>
          <p:cNvSpPr txBox="1"/>
          <p:nvPr/>
        </p:nvSpPr>
        <p:spPr>
          <a:xfrm>
            <a:off x="7438046" y="311859"/>
            <a:ext cx="3085230" cy="1569660"/>
          </a:xfrm>
          <a:prstGeom prst="rect">
            <a:avLst/>
          </a:prstGeom>
          <a:noFill/>
        </p:spPr>
        <p:txBody>
          <a:bodyPr wrap="square" rtlCol="0">
            <a:spAutoFit/>
          </a:bodyPr>
          <a:lstStyle/>
          <a:p>
            <a:pPr algn="r"/>
            <a:r>
              <a:rPr lang="en-GB" sz="3200" dirty="0">
                <a:latin typeface="Arial" panose="020B0604020202020204" pitchFamily="34" charset="0"/>
                <a:cs typeface="Arial" panose="020B0604020202020204" pitchFamily="34" charset="0"/>
              </a:rPr>
              <a:t>participation as a new paradigm of art</a:t>
            </a:r>
          </a:p>
        </p:txBody>
      </p:sp>
      <p:pic>
        <p:nvPicPr>
          <p:cNvPr id="29" name="Obraz 28" descr="Obraz zawierający osoby, grupa, stojące, ulica&#10;&#10;Opis wygenerowany automatycznie">
            <a:extLst>
              <a:ext uri="{FF2B5EF4-FFF2-40B4-BE49-F238E27FC236}">
                <a16:creationId xmlns:a16="http://schemas.microsoft.com/office/drawing/2014/main" id="{98709EBC-1D15-4181-85B8-F94246E5B36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254062" y="1838446"/>
            <a:ext cx="6254161" cy="3517966"/>
          </a:xfrm>
          <a:prstGeom prst="rect">
            <a:avLst/>
          </a:prstGeom>
        </p:spPr>
      </p:pic>
      <p:sp>
        <p:nvSpPr>
          <p:cNvPr id="30" name="pole tekstowe 29">
            <a:extLst>
              <a:ext uri="{FF2B5EF4-FFF2-40B4-BE49-F238E27FC236}">
                <a16:creationId xmlns:a16="http://schemas.microsoft.com/office/drawing/2014/main" id="{97A65DD3-02D6-4D52-BD1C-E3847C8C5E55}"/>
              </a:ext>
            </a:extLst>
          </p:cNvPr>
          <p:cNvSpPr txBox="1"/>
          <p:nvPr/>
        </p:nvSpPr>
        <p:spPr>
          <a:xfrm>
            <a:off x="6901039" y="4959553"/>
            <a:ext cx="3215455" cy="369332"/>
          </a:xfrm>
          <a:prstGeom prst="rect">
            <a:avLst/>
          </a:prstGeom>
          <a:noFill/>
        </p:spPr>
        <p:txBody>
          <a:bodyPr wrap="square" rtlCol="0">
            <a:spAutoFit/>
          </a:bodyPr>
          <a:lstStyle/>
          <a:p>
            <a:r>
              <a:rPr lang="en-GB" i="1" dirty="0">
                <a:solidFill>
                  <a:schemeClr val="bg1"/>
                </a:solidFill>
              </a:rPr>
              <a:t>Symphony of the </a:t>
            </a:r>
            <a:r>
              <a:rPr lang="en-GB" i="1" dirty="0" err="1">
                <a:solidFill>
                  <a:schemeClr val="bg1"/>
                </a:solidFill>
              </a:rPr>
              <a:t>Ursus</a:t>
            </a:r>
            <a:r>
              <a:rPr lang="en-GB" i="1" dirty="0">
                <a:solidFill>
                  <a:schemeClr val="bg1"/>
                </a:solidFill>
              </a:rPr>
              <a:t> Factory</a:t>
            </a:r>
            <a:endParaRPr lang="en-GB" dirty="0">
              <a:solidFill>
                <a:schemeClr val="bg1"/>
              </a:solidFill>
            </a:endParaRPr>
          </a:p>
        </p:txBody>
      </p:sp>
      <p:sp>
        <p:nvSpPr>
          <p:cNvPr id="31" name="pole tekstowe 30">
            <a:extLst>
              <a:ext uri="{FF2B5EF4-FFF2-40B4-BE49-F238E27FC236}">
                <a16:creationId xmlns:a16="http://schemas.microsoft.com/office/drawing/2014/main" id="{CD6953A0-117E-4AAB-A8DA-037B76B63E4A}"/>
              </a:ext>
            </a:extLst>
          </p:cNvPr>
          <p:cNvSpPr txBox="1"/>
          <p:nvPr/>
        </p:nvSpPr>
        <p:spPr>
          <a:xfrm>
            <a:off x="5999964" y="5354881"/>
            <a:ext cx="5366656" cy="677108"/>
          </a:xfrm>
          <a:prstGeom prst="rect">
            <a:avLst/>
          </a:prstGeom>
          <a:noFill/>
        </p:spPr>
        <p:txBody>
          <a:bodyPr wrap="square" rtlCol="0">
            <a:spAutoFit/>
          </a:bodyPr>
          <a:lstStyle/>
          <a:p>
            <a:r>
              <a:rPr lang="en-GB" sz="2000" dirty="0">
                <a:highlight>
                  <a:srgbClr val="FFFF00"/>
                </a:highlight>
                <a:latin typeface="Arial" panose="020B0604020202020204" pitchFamily="34" charset="0"/>
                <a:cs typeface="Arial" panose="020B0604020202020204" pitchFamily="34" charset="0"/>
              </a:rPr>
              <a:t>participatory action using film tools</a:t>
            </a:r>
            <a:endParaRPr lang="pl-PL" sz="2000" dirty="0">
              <a:highlight>
                <a:srgbClr val="FFFF00"/>
              </a:highlight>
              <a:latin typeface="Arial" panose="020B0604020202020204" pitchFamily="34" charset="0"/>
              <a:cs typeface="Arial" panose="020B0604020202020204" pitchFamily="34" charset="0"/>
            </a:endParaRPr>
          </a:p>
          <a:p>
            <a:r>
              <a:rPr lang="en-GB" dirty="0">
                <a:highlight>
                  <a:srgbClr val="FFFF00"/>
                </a:highlight>
              </a:rPr>
              <a:t> </a:t>
            </a:r>
            <a:r>
              <a:rPr lang="pl-PL" dirty="0">
                <a:highlight>
                  <a:srgbClr val="FFFF00"/>
                </a:highlight>
              </a:rPr>
              <a:t>not </a:t>
            </a:r>
            <a:r>
              <a:rPr lang="en-GB" dirty="0">
                <a:highlight>
                  <a:srgbClr val="FFFF00"/>
                </a:highlight>
              </a:rPr>
              <a:t>a film using participatory tools</a:t>
            </a:r>
            <a:endParaRPr lang="en-GB" sz="2000" dirty="0">
              <a:highlight>
                <a:srgbClr val="FFFF0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693403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6724297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Tree>
    <p:extLst>
      <p:ext uri="{BB962C8B-B14F-4D97-AF65-F5344CB8AC3E}">
        <p14:creationId xmlns:p14="http://schemas.microsoft.com/office/powerpoint/2010/main" val="20830300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301344" y="772319"/>
            <a:ext cx="5366656" cy="827882"/>
          </a:xfrm>
        </p:spPr>
        <p:txBody>
          <a:bodyPr>
            <a:noAutofit/>
          </a:bodyPr>
          <a:lstStyle/>
          <a:p>
            <a:br>
              <a:rPr lang="pl-PL" sz="5200" dirty="0">
                <a:latin typeface="Impact" panose="020B0806030902050204" pitchFamily="34" charset="0"/>
              </a:rPr>
            </a:br>
            <a:r>
              <a:rPr lang="pl-PL" sz="5200" dirty="0">
                <a:latin typeface="Impact" panose="020B0806030902050204" pitchFamily="34" charset="0"/>
                <a:cs typeface="Arial" panose="020B0604020202020204" pitchFamily="34" charset="0"/>
              </a:rPr>
              <a:t>ART AND ACTIVISM</a:t>
            </a:r>
            <a:endParaRPr lang="en-GB" sz="5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899207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38680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742807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31693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6256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722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21621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pic>
        <p:nvPicPr>
          <p:cNvPr id="22" name="Obraz 21" descr="Obraz zawierający znak, osoba, zewnętrzne, stojące&#10;&#10;Opis wygenerowany automatycznie">
            <a:extLst>
              <a:ext uri="{FF2B5EF4-FFF2-40B4-BE49-F238E27FC236}">
                <a16:creationId xmlns:a16="http://schemas.microsoft.com/office/drawing/2014/main" id="{698F6B30-2938-44FE-B394-BDA0EC269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69" y="1224585"/>
            <a:ext cx="3048000" cy="2286000"/>
          </a:xfrm>
          <a:prstGeom prst="rect">
            <a:avLst/>
          </a:prstGeom>
        </p:spPr>
      </p:pic>
    </p:spTree>
    <p:extLst>
      <p:ext uri="{BB962C8B-B14F-4D97-AF65-F5344CB8AC3E}">
        <p14:creationId xmlns:p14="http://schemas.microsoft.com/office/powerpoint/2010/main" val="12116064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pic>
        <p:nvPicPr>
          <p:cNvPr id="24" name="Obraz 23" descr="Obraz zawierający znak, osoba, zewnętrzne, stojące&#10;&#10;Opis wygenerowany automatycznie">
            <a:extLst>
              <a:ext uri="{FF2B5EF4-FFF2-40B4-BE49-F238E27FC236}">
                <a16:creationId xmlns:a16="http://schemas.microsoft.com/office/drawing/2014/main" id="{5E500D44-1090-49C7-84F4-3BFA667C4B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69" y="1224585"/>
            <a:ext cx="3057679" cy="2293259"/>
          </a:xfrm>
          <a:prstGeom prst="rect">
            <a:avLst/>
          </a:prstGeom>
        </p:spPr>
      </p:pic>
      <p:pic>
        <p:nvPicPr>
          <p:cNvPr id="23" name="Obraz 22" descr="Obraz zawierający wewnątrz, wojskowy, stojące, duży&#10;&#10;Opis wygenerowany automatycznie">
            <a:extLst>
              <a:ext uri="{FF2B5EF4-FFF2-40B4-BE49-F238E27FC236}">
                <a16:creationId xmlns:a16="http://schemas.microsoft.com/office/drawing/2014/main" id="{B1CB643F-6403-4842-B416-C4A0ABAF8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556" y="1091355"/>
            <a:ext cx="4288218" cy="2847645"/>
          </a:xfrm>
          <a:prstGeom prst="rect">
            <a:avLst/>
          </a:prstGeom>
        </p:spPr>
      </p:pic>
    </p:spTree>
    <p:extLst>
      <p:ext uri="{BB962C8B-B14F-4D97-AF65-F5344CB8AC3E}">
        <p14:creationId xmlns:p14="http://schemas.microsoft.com/office/powerpoint/2010/main" val="90458088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pic>
        <p:nvPicPr>
          <p:cNvPr id="22" name="Obraz 21" descr="Obraz zawierający znak, osoba, zewnętrzne, stojące&#10;&#10;Opis wygenerowany automatycznie">
            <a:extLst>
              <a:ext uri="{FF2B5EF4-FFF2-40B4-BE49-F238E27FC236}">
                <a16:creationId xmlns:a16="http://schemas.microsoft.com/office/drawing/2014/main" id="{698F6B30-2938-44FE-B394-BDA0EC269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69" y="1224586"/>
            <a:ext cx="3048000" cy="2286000"/>
          </a:xfrm>
          <a:prstGeom prst="rect">
            <a:avLst/>
          </a:prstGeom>
        </p:spPr>
      </p:pic>
      <p:pic>
        <p:nvPicPr>
          <p:cNvPr id="23" name="Obraz 22" descr="Obraz zawierający wewnątrz, wojskowy, stojące, duży&#10;&#10;Opis wygenerowany automatycznie">
            <a:extLst>
              <a:ext uri="{FF2B5EF4-FFF2-40B4-BE49-F238E27FC236}">
                <a16:creationId xmlns:a16="http://schemas.microsoft.com/office/drawing/2014/main" id="{B1CB643F-6403-4842-B416-C4A0ABAF8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556" y="1091355"/>
            <a:ext cx="4288218" cy="2847645"/>
          </a:xfrm>
          <a:prstGeom prst="rect">
            <a:avLst/>
          </a:prstGeom>
        </p:spPr>
      </p:pic>
      <p:pic>
        <p:nvPicPr>
          <p:cNvPr id="24" name="Obraz 23" descr="Obraz zawierający budynek, żółty, zewnętrzne, ulica&#10;&#10;Opis wygenerowany automatycznie">
            <a:extLst>
              <a:ext uri="{FF2B5EF4-FFF2-40B4-BE49-F238E27FC236}">
                <a16:creationId xmlns:a16="http://schemas.microsoft.com/office/drawing/2014/main" id="{D530AF4F-C2A4-4690-AF6D-4D1C6AEF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535" y="3714567"/>
            <a:ext cx="4762500" cy="2476500"/>
          </a:xfrm>
          <a:prstGeom prst="rect">
            <a:avLst/>
          </a:prstGeom>
        </p:spPr>
      </p:pic>
    </p:spTree>
    <p:extLst>
      <p:ext uri="{BB962C8B-B14F-4D97-AF65-F5344CB8AC3E}">
        <p14:creationId xmlns:p14="http://schemas.microsoft.com/office/powerpoint/2010/main" val="382711547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pic>
        <p:nvPicPr>
          <p:cNvPr id="22" name="Obraz 21" descr="Obraz zawierający znak, osoba, zewnętrzne, stojące&#10;&#10;Opis wygenerowany automatycznie">
            <a:extLst>
              <a:ext uri="{FF2B5EF4-FFF2-40B4-BE49-F238E27FC236}">
                <a16:creationId xmlns:a16="http://schemas.microsoft.com/office/drawing/2014/main" id="{698F6B30-2938-44FE-B394-BDA0EC269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70" y="1224585"/>
            <a:ext cx="3048000" cy="2286000"/>
          </a:xfrm>
          <a:prstGeom prst="rect">
            <a:avLst/>
          </a:prstGeom>
        </p:spPr>
      </p:pic>
      <p:pic>
        <p:nvPicPr>
          <p:cNvPr id="23" name="Obraz 22" descr="Obraz zawierający wewnątrz, wojskowy, stojące, duży&#10;&#10;Opis wygenerowany automatycznie">
            <a:extLst>
              <a:ext uri="{FF2B5EF4-FFF2-40B4-BE49-F238E27FC236}">
                <a16:creationId xmlns:a16="http://schemas.microsoft.com/office/drawing/2014/main" id="{B1CB643F-6403-4842-B416-C4A0ABAF8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556" y="1091355"/>
            <a:ext cx="4288218" cy="2847645"/>
          </a:xfrm>
          <a:prstGeom prst="rect">
            <a:avLst/>
          </a:prstGeom>
        </p:spPr>
      </p:pic>
      <p:pic>
        <p:nvPicPr>
          <p:cNvPr id="24" name="Obraz 23" descr="Obraz zawierający budynek, żółty, zewnętrzne, ulica&#10;&#10;Opis wygenerowany automatycznie">
            <a:extLst>
              <a:ext uri="{FF2B5EF4-FFF2-40B4-BE49-F238E27FC236}">
                <a16:creationId xmlns:a16="http://schemas.microsoft.com/office/drawing/2014/main" id="{D530AF4F-C2A4-4690-AF6D-4D1C6AEF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535" y="3714567"/>
            <a:ext cx="4762500" cy="2476500"/>
          </a:xfrm>
          <a:prstGeom prst="rect">
            <a:avLst/>
          </a:prstGeom>
        </p:spPr>
      </p:pic>
      <p:pic>
        <p:nvPicPr>
          <p:cNvPr id="25" name="Obraz 24" descr="Obraz zawierający osoba, kobieta, stojące, osoby&#10;&#10;Opis wygenerowany automatycznie">
            <a:extLst>
              <a:ext uri="{FF2B5EF4-FFF2-40B4-BE49-F238E27FC236}">
                <a16:creationId xmlns:a16="http://schemas.microsoft.com/office/drawing/2014/main" id="{470760DC-BC53-4E75-9F1F-A0B9EEAC75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2791" y="2887615"/>
            <a:ext cx="4925104" cy="2767908"/>
          </a:xfrm>
          <a:prstGeom prst="rect">
            <a:avLst/>
          </a:prstGeom>
        </p:spPr>
      </p:pic>
    </p:spTree>
    <p:extLst>
      <p:ext uri="{BB962C8B-B14F-4D97-AF65-F5344CB8AC3E}">
        <p14:creationId xmlns:p14="http://schemas.microsoft.com/office/powerpoint/2010/main" val="3455758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Obraz 10" descr="Obraz zawierający budynek, zewnętrzne, osoba, mężczyzna&#10;&#10;Opis wygenerowany automatycznie">
            <a:extLst>
              <a:ext uri="{FF2B5EF4-FFF2-40B4-BE49-F238E27FC236}">
                <a16:creationId xmlns:a16="http://schemas.microsoft.com/office/drawing/2014/main" id="{FB1B7E7F-D2EC-4DA0-B7CD-258A964391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716" y="1209738"/>
            <a:ext cx="5667592" cy="3834480"/>
          </a:xfrm>
          <a:prstGeom prst="rect">
            <a:avLst/>
          </a:prstGeom>
        </p:spPr>
      </p:pic>
      <p:sp>
        <p:nvSpPr>
          <p:cNvPr id="12" name="pole tekstowe 11">
            <a:extLst>
              <a:ext uri="{FF2B5EF4-FFF2-40B4-BE49-F238E27FC236}">
                <a16:creationId xmlns:a16="http://schemas.microsoft.com/office/drawing/2014/main" id="{CF7C7814-7D3E-46B5-9403-359B4679529B}"/>
              </a:ext>
            </a:extLst>
          </p:cNvPr>
          <p:cNvSpPr txBox="1"/>
          <p:nvPr/>
        </p:nvSpPr>
        <p:spPr>
          <a:xfrm>
            <a:off x="5904549" y="4124457"/>
            <a:ext cx="6579050" cy="646331"/>
          </a:xfrm>
          <a:prstGeom prst="rect">
            <a:avLst/>
          </a:prstGeom>
          <a:noFill/>
        </p:spPr>
        <p:txBody>
          <a:bodyPr wrap="square" rtlCol="0">
            <a:spAutoFit/>
          </a:bodyPr>
          <a:lstStyle/>
          <a:p>
            <a:r>
              <a:rPr lang="en-GB" dirty="0" err="1">
                <a:highlight>
                  <a:srgbClr val="C0C0C0"/>
                </a:highlight>
                <a:latin typeface="Arial" panose="020B0604020202020204" pitchFamily="34" charset="0"/>
                <a:cs typeface="Arial" panose="020B0604020202020204" pitchFamily="34" charset="0"/>
              </a:rPr>
              <a:t>Tomáš</a:t>
            </a:r>
            <a:r>
              <a:rPr lang="en-GB" dirty="0">
                <a:highlight>
                  <a:srgbClr val="C0C0C0"/>
                </a:highlight>
                <a:latin typeface="Arial" panose="020B0604020202020204" pitchFamily="34" charset="0"/>
                <a:cs typeface="Arial" panose="020B0604020202020204" pitchFamily="34" charset="0"/>
              </a:rPr>
              <a:t> </a:t>
            </a:r>
            <a:r>
              <a:rPr lang="en-GB" dirty="0" err="1">
                <a:highlight>
                  <a:srgbClr val="C0C0C0"/>
                </a:highlight>
                <a:latin typeface="Arial" panose="020B0604020202020204" pitchFamily="34" charset="0"/>
                <a:cs typeface="Arial" panose="020B0604020202020204" pitchFamily="34" charset="0"/>
              </a:rPr>
              <a:t>Rafa</a:t>
            </a:r>
            <a:r>
              <a:rPr lang="en-GB" dirty="0">
                <a:highlight>
                  <a:srgbClr val="C0C0C0"/>
                </a:highlight>
                <a:latin typeface="Arial" panose="020B0604020202020204" pitchFamily="34" charset="0"/>
                <a:cs typeface="Arial" panose="020B0604020202020204" pitchFamily="34" charset="0"/>
              </a:rPr>
              <a:t> since 2009 has been implementing a series of video works under the joint title of </a:t>
            </a:r>
            <a:r>
              <a:rPr lang="en-GB" i="1" dirty="0">
                <a:highlight>
                  <a:srgbClr val="C0C0C0"/>
                </a:highlight>
                <a:latin typeface="Arial" panose="020B0604020202020204" pitchFamily="34" charset="0"/>
                <a:cs typeface="Arial" panose="020B0604020202020204" pitchFamily="34" charset="0"/>
              </a:rPr>
              <a:t>New Nationalism</a:t>
            </a:r>
            <a:r>
              <a:rPr lang="en-GB" dirty="0">
                <a:highlight>
                  <a:srgbClr val="C0C0C0"/>
                </a:highlight>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13621253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pic>
        <p:nvPicPr>
          <p:cNvPr id="22" name="Obraz 21" descr="Obraz zawierający znak, osoba, zewnętrzne, stojące&#10;&#10;Opis wygenerowany automatycznie">
            <a:extLst>
              <a:ext uri="{FF2B5EF4-FFF2-40B4-BE49-F238E27FC236}">
                <a16:creationId xmlns:a16="http://schemas.microsoft.com/office/drawing/2014/main" id="{698F6B30-2938-44FE-B394-BDA0EC269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68" y="1224584"/>
            <a:ext cx="3057679" cy="2293259"/>
          </a:xfrm>
          <a:prstGeom prst="rect">
            <a:avLst/>
          </a:prstGeom>
        </p:spPr>
      </p:pic>
      <p:pic>
        <p:nvPicPr>
          <p:cNvPr id="23" name="Obraz 22" descr="Obraz zawierający wewnątrz, wojskowy, stojące, duży&#10;&#10;Opis wygenerowany automatycznie">
            <a:extLst>
              <a:ext uri="{FF2B5EF4-FFF2-40B4-BE49-F238E27FC236}">
                <a16:creationId xmlns:a16="http://schemas.microsoft.com/office/drawing/2014/main" id="{B1CB643F-6403-4842-B416-C4A0ABAF8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556" y="1091355"/>
            <a:ext cx="4288218" cy="2847645"/>
          </a:xfrm>
          <a:prstGeom prst="rect">
            <a:avLst/>
          </a:prstGeom>
        </p:spPr>
      </p:pic>
      <p:pic>
        <p:nvPicPr>
          <p:cNvPr id="24" name="Obraz 23" descr="Obraz zawierający budynek, żółty, zewnętrzne, ulica&#10;&#10;Opis wygenerowany automatycznie">
            <a:extLst>
              <a:ext uri="{FF2B5EF4-FFF2-40B4-BE49-F238E27FC236}">
                <a16:creationId xmlns:a16="http://schemas.microsoft.com/office/drawing/2014/main" id="{D530AF4F-C2A4-4690-AF6D-4D1C6AEF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535" y="3714567"/>
            <a:ext cx="4762500" cy="2476500"/>
          </a:xfrm>
          <a:prstGeom prst="rect">
            <a:avLst/>
          </a:prstGeom>
        </p:spPr>
      </p:pic>
      <p:pic>
        <p:nvPicPr>
          <p:cNvPr id="25" name="Obraz 24" descr="Obraz zawierający osoba, kobieta, stojące, osoby&#10;&#10;Opis wygenerowany automatycznie">
            <a:extLst>
              <a:ext uri="{FF2B5EF4-FFF2-40B4-BE49-F238E27FC236}">
                <a16:creationId xmlns:a16="http://schemas.microsoft.com/office/drawing/2014/main" id="{470760DC-BC53-4E75-9F1F-A0B9EEAC75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2791" y="2887615"/>
            <a:ext cx="4925104" cy="2767908"/>
          </a:xfrm>
          <a:prstGeom prst="rect">
            <a:avLst/>
          </a:prstGeom>
        </p:spPr>
      </p:pic>
      <p:pic>
        <p:nvPicPr>
          <p:cNvPr id="26" name="Obraz 25" descr="Obraz zawierający zewnętrzne, autobus, dwupiętrowy, ulica&#10;&#10;Opis wygenerowany automatycznie">
            <a:extLst>
              <a:ext uri="{FF2B5EF4-FFF2-40B4-BE49-F238E27FC236}">
                <a16:creationId xmlns:a16="http://schemas.microsoft.com/office/drawing/2014/main" id="{AF86A8F4-47A5-447C-81E0-ECF54312C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9260" y="4205454"/>
            <a:ext cx="3467681" cy="2602477"/>
          </a:xfrm>
          <a:prstGeom prst="rect">
            <a:avLst/>
          </a:prstGeom>
        </p:spPr>
      </p:pic>
    </p:spTree>
    <p:extLst>
      <p:ext uri="{BB962C8B-B14F-4D97-AF65-F5344CB8AC3E}">
        <p14:creationId xmlns:p14="http://schemas.microsoft.com/office/powerpoint/2010/main" val="30121083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pic>
        <p:nvPicPr>
          <p:cNvPr id="22" name="Obraz 21" descr="Obraz zawierający znak, osoba, zewnętrzne, stojące&#10;&#10;Opis wygenerowany automatycznie">
            <a:extLst>
              <a:ext uri="{FF2B5EF4-FFF2-40B4-BE49-F238E27FC236}">
                <a16:creationId xmlns:a16="http://schemas.microsoft.com/office/drawing/2014/main" id="{698F6B30-2938-44FE-B394-BDA0EC269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68" y="1224585"/>
            <a:ext cx="3048000" cy="2286000"/>
          </a:xfrm>
          <a:prstGeom prst="rect">
            <a:avLst/>
          </a:prstGeom>
        </p:spPr>
      </p:pic>
      <p:pic>
        <p:nvPicPr>
          <p:cNvPr id="23" name="Obraz 22" descr="Obraz zawierający wewnątrz, wojskowy, stojące, duży&#10;&#10;Opis wygenerowany automatycznie">
            <a:extLst>
              <a:ext uri="{FF2B5EF4-FFF2-40B4-BE49-F238E27FC236}">
                <a16:creationId xmlns:a16="http://schemas.microsoft.com/office/drawing/2014/main" id="{B1CB643F-6403-4842-B416-C4A0ABAF8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556" y="1091355"/>
            <a:ext cx="4288218" cy="2847645"/>
          </a:xfrm>
          <a:prstGeom prst="rect">
            <a:avLst/>
          </a:prstGeom>
        </p:spPr>
      </p:pic>
      <p:pic>
        <p:nvPicPr>
          <p:cNvPr id="24" name="Obraz 23" descr="Obraz zawierający budynek, żółty, zewnętrzne, ulica&#10;&#10;Opis wygenerowany automatycznie">
            <a:extLst>
              <a:ext uri="{FF2B5EF4-FFF2-40B4-BE49-F238E27FC236}">
                <a16:creationId xmlns:a16="http://schemas.microsoft.com/office/drawing/2014/main" id="{D530AF4F-C2A4-4690-AF6D-4D1C6AEF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535" y="3714567"/>
            <a:ext cx="4762500" cy="2476500"/>
          </a:xfrm>
          <a:prstGeom prst="rect">
            <a:avLst/>
          </a:prstGeom>
        </p:spPr>
      </p:pic>
      <p:pic>
        <p:nvPicPr>
          <p:cNvPr id="25" name="Obraz 24" descr="Obraz zawierający osoba, kobieta, stojące, osoby&#10;&#10;Opis wygenerowany automatycznie">
            <a:extLst>
              <a:ext uri="{FF2B5EF4-FFF2-40B4-BE49-F238E27FC236}">
                <a16:creationId xmlns:a16="http://schemas.microsoft.com/office/drawing/2014/main" id="{470760DC-BC53-4E75-9F1F-A0B9EEAC75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2791" y="2887615"/>
            <a:ext cx="4925104" cy="2767908"/>
          </a:xfrm>
          <a:prstGeom prst="rect">
            <a:avLst/>
          </a:prstGeom>
        </p:spPr>
      </p:pic>
      <p:pic>
        <p:nvPicPr>
          <p:cNvPr id="26" name="Obraz 25" descr="Obraz zawierający zewnętrzne, autobus, dwupiętrowy, ulica&#10;&#10;Opis wygenerowany automatycznie">
            <a:extLst>
              <a:ext uri="{FF2B5EF4-FFF2-40B4-BE49-F238E27FC236}">
                <a16:creationId xmlns:a16="http://schemas.microsoft.com/office/drawing/2014/main" id="{AF86A8F4-47A5-447C-81E0-ECF54312C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9260" y="4205454"/>
            <a:ext cx="3467681" cy="2602477"/>
          </a:xfrm>
          <a:prstGeom prst="rect">
            <a:avLst/>
          </a:prstGeom>
        </p:spPr>
      </p:pic>
      <p:pic>
        <p:nvPicPr>
          <p:cNvPr id="27" name="Obraz 26" descr="Obraz zawierający tekst&#10;&#10;Opis wygenerowany automatycznie">
            <a:extLst>
              <a:ext uri="{FF2B5EF4-FFF2-40B4-BE49-F238E27FC236}">
                <a16:creationId xmlns:a16="http://schemas.microsoft.com/office/drawing/2014/main" id="{A6A4200C-F75D-4687-861A-8690E07B3F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3524" y="4186702"/>
            <a:ext cx="3545250" cy="2658937"/>
          </a:xfrm>
          <a:prstGeom prst="rect">
            <a:avLst/>
          </a:prstGeom>
        </p:spPr>
      </p:pic>
    </p:spTree>
    <p:extLst>
      <p:ext uri="{BB962C8B-B14F-4D97-AF65-F5344CB8AC3E}">
        <p14:creationId xmlns:p14="http://schemas.microsoft.com/office/powerpoint/2010/main" val="3198498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63344" y="209006"/>
            <a:ext cx="5366656" cy="584775"/>
          </a:xfrm>
          <a:prstGeom prst="rect">
            <a:avLst/>
          </a:prstGeom>
          <a:noFill/>
        </p:spPr>
        <p:txBody>
          <a:bodyPr wrap="square" rtlCol="0">
            <a:spAutoFit/>
          </a:bodyPr>
          <a:lstStyle/>
          <a:p>
            <a:r>
              <a:rPr lang="pl-PL" sz="3200" dirty="0" err="1">
                <a:latin typeface="Impact" panose="020B0806030902050204" pitchFamily="34" charset="0"/>
              </a:rPr>
              <a:t>Activism</a:t>
            </a:r>
            <a:r>
              <a:rPr lang="pl-PL" sz="3200" dirty="0">
                <a:latin typeface="Impact" panose="020B0806030902050204" pitchFamily="34" charset="0"/>
              </a:rPr>
              <a:t> </a:t>
            </a:r>
            <a:r>
              <a:rPr lang="pl-PL" sz="3200" dirty="0" err="1">
                <a:latin typeface="Impact" panose="020B0806030902050204" pitchFamily="34" charset="0"/>
              </a:rPr>
              <a:t>within</a:t>
            </a:r>
            <a:r>
              <a:rPr lang="pl-PL" sz="3200" dirty="0">
                <a:latin typeface="Impact" panose="020B0806030902050204" pitchFamily="34" charset="0"/>
              </a:rPr>
              <a:t> the field of art</a:t>
            </a:r>
            <a:endParaRPr lang="en-GB" sz="3200" dirty="0">
              <a:latin typeface="Impact" panose="020B0806030902050204" pitchFamily="34" charset="0"/>
            </a:endParaRPr>
          </a:p>
        </p:txBody>
      </p:sp>
      <p:sp>
        <p:nvSpPr>
          <p:cNvPr id="14" name="Strzałka: w dół 13">
            <a:extLst>
              <a:ext uri="{FF2B5EF4-FFF2-40B4-BE49-F238E27FC236}">
                <a16:creationId xmlns:a16="http://schemas.microsoft.com/office/drawing/2014/main" id="{A6407F1A-96EF-41DB-AA2E-537F47573E57}"/>
              </a:ext>
            </a:extLst>
          </p:cNvPr>
          <p:cNvSpPr/>
          <p:nvPr/>
        </p:nvSpPr>
        <p:spPr>
          <a:xfrm rot="12484193" flipH="1">
            <a:off x="4799800" y="468097"/>
            <a:ext cx="134367" cy="5205870"/>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15" name="Obraz 14" descr="Obraz zawierający rysunek&#10;&#10;Opis wygenerowany automatycznie">
            <a:extLst>
              <a:ext uri="{FF2B5EF4-FFF2-40B4-BE49-F238E27FC236}">
                <a16:creationId xmlns:a16="http://schemas.microsoft.com/office/drawing/2014/main" id="{B36705A6-7D90-4606-B85B-7D31EE139B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82791" y="1300162"/>
            <a:ext cx="3048000" cy="4257675"/>
          </a:xfrm>
          <a:prstGeom prst="rect">
            <a:avLst/>
          </a:prstGeom>
        </p:spPr>
      </p:pic>
      <p:sp>
        <p:nvSpPr>
          <p:cNvPr id="10" name="pole tekstowe 9">
            <a:extLst>
              <a:ext uri="{FF2B5EF4-FFF2-40B4-BE49-F238E27FC236}">
                <a16:creationId xmlns:a16="http://schemas.microsoft.com/office/drawing/2014/main" id="{4198C011-BBDC-493F-86F7-6806F0380CFC}"/>
              </a:ext>
            </a:extLst>
          </p:cNvPr>
          <p:cNvSpPr txBox="1"/>
          <p:nvPr/>
        </p:nvSpPr>
        <p:spPr>
          <a:xfrm rot="19914647">
            <a:off x="6026067" y="4340833"/>
            <a:ext cx="163260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democracy</a:t>
            </a:r>
            <a:endParaRPr lang="en-GB" sz="2000" dirty="0">
              <a:highlight>
                <a:srgbClr val="C0C0C0"/>
              </a:highlight>
              <a:latin typeface="Arial" panose="020B0604020202020204" pitchFamily="34" charset="0"/>
              <a:cs typeface="Arial" panose="020B0604020202020204" pitchFamily="34" charset="0"/>
            </a:endParaRPr>
          </a:p>
        </p:txBody>
      </p:sp>
      <p:sp>
        <p:nvSpPr>
          <p:cNvPr id="16" name="pole tekstowe 15">
            <a:extLst>
              <a:ext uri="{FF2B5EF4-FFF2-40B4-BE49-F238E27FC236}">
                <a16:creationId xmlns:a16="http://schemas.microsoft.com/office/drawing/2014/main" id="{125D7494-D9AF-44A5-99A6-D4950B713BFE}"/>
              </a:ext>
            </a:extLst>
          </p:cNvPr>
          <p:cNvSpPr txBox="1"/>
          <p:nvPr/>
        </p:nvSpPr>
        <p:spPr>
          <a:xfrm>
            <a:off x="7744503" y="4018345"/>
            <a:ext cx="1205049" cy="400110"/>
          </a:xfrm>
          <a:prstGeom prst="rect">
            <a:avLst/>
          </a:prstGeom>
          <a:noFill/>
        </p:spPr>
        <p:txBody>
          <a:bodyPr wrap="square" rtlCol="0">
            <a:spAutoFit/>
          </a:bodyPr>
          <a:lstStyle/>
          <a:p>
            <a:r>
              <a:rPr lang="pl-PL" sz="2000" dirty="0" err="1">
                <a:highlight>
                  <a:srgbClr val="C0C0C0"/>
                </a:highlight>
                <a:latin typeface="Arial" panose="020B0604020202020204" pitchFamily="34" charset="0"/>
                <a:cs typeface="Arial" panose="020B0604020202020204" pitchFamily="34" charset="0"/>
              </a:rPr>
              <a:t>equality</a:t>
            </a:r>
            <a:endParaRPr lang="en-GB" sz="2000" dirty="0">
              <a:highlight>
                <a:srgbClr val="C0C0C0"/>
              </a:highlight>
              <a:latin typeface="Arial" panose="020B0604020202020204" pitchFamily="34" charset="0"/>
              <a:cs typeface="Arial" panose="020B0604020202020204" pitchFamily="34" charset="0"/>
            </a:endParaRPr>
          </a:p>
        </p:txBody>
      </p:sp>
      <p:sp>
        <p:nvSpPr>
          <p:cNvPr id="17" name="pole tekstowe 16">
            <a:extLst>
              <a:ext uri="{FF2B5EF4-FFF2-40B4-BE49-F238E27FC236}">
                <a16:creationId xmlns:a16="http://schemas.microsoft.com/office/drawing/2014/main" id="{BD14D039-C9B1-42A6-8FF3-B1C6752FF517}"/>
              </a:ext>
            </a:extLst>
          </p:cNvPr>
          <p:cNvSpPr txBox="1"/>
          <p:nvPr/>
        </p:nvSpPr>
        <p:spPr>
          <a:xfrm rot="2313420">
            <a:off x="9115414" y="4317980"/>
            <a:ext cx="1348739"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freedom</a:t>
            </a:r>
            <a:endParaRPr lang="en-GB" sz="2000" dirty="0">
              <a:highlight>
                <a:srgbClr val="C0C0C0"/>
              </a:highlight>
              <a:latin typeface="Arial" panose="020B0604020202020204" pitchFamily="34" charset="0"/>
              <a:cs typeface="Arial" panose="020B0604020202020204" pitchFamily="34" charset="0"/>
            </a:endParaRPr>
          </a:p>
        </p:txBody>
      </p:sp>
      <p:sp>
        <p:nvSpPr>
          <p:cNvPr id="18" name="pole tekstowe 17">
            <a:extLst>
              <a:ext uri="{FF2B5EF4-FFF2-40B4-BE49-F238E27FC236}">
                <a16:creationId xmlns:a16="http://schemas.microsoft.com/office/drawing/2014/main" id="{1DA1E58C-1260-4327-A51D-2F4F9FBB7BC2}"/>
              </a:ext>
            </a:extLst>
          </p:cNvPr>
          <p:cNvSpPr txBox="1"/>
          <p:nvPr/>
        </p:nvSpPr>
        <p:spPr>
          <a:xfrm>
            <a:off x="8321934" y="4452721"/>
            <a:ext cx="1027886" cy="400110"/>
          </a:xfrm>
          <a:prstGeom prst="rect">
            <a:avLst/>
          </a:prstGeom>
          <a:noFill/>
        </p:spPr>
        <p:txBody>
          <a:bodyPr wrap="square" rtlCol="0">
            <a:spAutoFit/>
          </a:bodyPr>
          <a:lstStyle/>
          <a:p>
            <a:r>
              <a:rPr lang="pl-PL" sz="2000" dirty="0">
                <a:highlight>
                  <a:srgbClr val="C0C0C0"/>
                </a:highlight>
                <a:latin typeface="Arial" panose="020B0604020202020204" pitchFamily="34" charset="0"/>
                <a:cs typeface="Arial" panose="020B0604020202020204" pitchFamily="34" charset="0"/>
              </a:rPr>
              <a:t>IN</a:t>
            </a:r>
            <a:endParaRPr lang="en-GB" sz="2000" dirty="0">
              <a:highlight>
                <a:srgbClr val="C0C0C0"/>
              </a:highlight>
              <a:latin typeface="Arial" panose="020B0604020202020204" pitchFamily="34" charset="0"/>
              <a:cs typeface="Arial" panose="020B0604020202020204" pitchFamily="34" charset="0"/>
            </a:endParaRPr>
          </a:p>
        </p:txBody>
      </p:sp>
      <p:sp>
        <p:nvSpPr>
          <p:cNvPr id="19" name="pole tekstowe 18">
            <a:extLst>
              <a:ext uri="{FF2B5EF4-FFF2-40B4-BE49-F238E27FC236}">
                <a16:creationId xmlns:a16="http://schemas.microsoft.com/office/drawing/2014/main" id="{8EB3A5D9-445E-4226-8EF0-DAF8E749067A}"/>
              </a:ext>
            </a:extLst>
          </p:cNvPr>
          <p:cNvSpPr txBox="1"/>
          <p:nvPr/>
        </p:nvSpPr>
        <p:spPr>
          <a:xfrm>
            <a:off x="6675651" y="4918956"/>
            <a:ext cx="2260664" cy="523220"/>
          </a:xfrm>
          <a:prstGeom prst="rect">
            <a:avLst/>
          </a:prstGeom>
          <a:noFill/>
        </p:spPr>
        <p:txBody>
          <a:bodyPr wrap="square" rtlCol="0">
            <a:spAutoFit/>
          </a:bodyPr>
          <a:lstStyle/>
          <a:p>
            <a:r>
              <a:rPr lang="pl-PL" sz="2800" dirty="0">
                <a:highlight>
                  <a:srgbClr val="C0C0C0"/>
                </a:highlight>
                <a:latin typeface="Arial" panose="020B0604020202020204" pitchFamily="34" charset="0"/>
                <a:cs typeface="Arial" panose="020B0604020202020204" pitchFamily="34" charset="0"/>
              </a:rPr>
              <a:t>CULTURE</a:t>
            </a:r>
            <a:endParaRPr lang="en-GB" sz="2800" dirty="0">
              <a:highlight>
                <a:srgbClr val="C0C0C0"/>
              </a:highlight>
              <a:latin typeface="Arial" panose="020B0604020202020204" pitchFamily="34" charset="0"/>
              <a:cs typeface="Arial" panose="020B0604020202020204" pitchFamily="34" charset="0"/>
            </a:endParaRPr>
          </a:p>
        </p:txBody>
      </p:sp>
      <p:sp>
        <p:nvSpPr>
          <p:cNvPr id="20" name="pole tekstowe 19">
            <a:extLst>
              <a:ext uri="{FF2B5EF4-FFF2-40B4-BE49-F238E27FC236}">
                <a16:creationId xmlns:a16="http://schemas.microsoft.com/office/drawing/2014/main" id="{8C9C15C3-FD4F-4FE0-A9FF-A54EF6630B1D}"/>
              </a:ext>
            </a:extLst>
          </p:cNvPr>
          <p:cNvSpPr txBox="1"/>
          <p:nvPr/>
        </p:nvSpPr>
        <p:spPr>
          <a:xfrm>
            <a:off x="7197090" y="742655"/>
            <a:ext cx="2669178" cy="369332"/>
          </a:xfrm>
          <a:prstGeom prst="rect">
            <a:avLst/>
          </a:prstGeom>
          <a:noFill/>
        </p:spPr>
        <p:txBody>
          <a:bodyPr wrap="square" rtlCol="0">
            <a:spAutoFit/>
          </a:bodyPr>
          <a:lstStyle/>
          <a:p>
            <a:r>
              <a:rPr lang="pl-PL" dirty="0">
                <a:highlight>
                  <a:srgbClr val="C0C0C0"/>
                </a:highlight>
                <a:latin typeface="Arial" panose="020B0604020202020204" pitchFamily="34" charset="0"/>
                <a:cs typeface="Arial" panose="020B0604020202020204" pitchFamily="34" charset="0"/>
              </a:rPr>
              <a:t>New </a:t>
            </a:r>
            <a:r>
              <a:rPr lang="pl-PL" dirty="0" err="1">
                <a:highlight>
                  <a:srgbClr val="C0C0C0"/>
                </a:highlight>
                <a:latin typeface="Arial" panose="020B0604020202020204" pitchFamily="34" charset="0"/>
                <a:cs typeface="Arial" panose="020B0604020202020204" pitchFamily="34" charset="0"/>
              </a:rPr>
              <a:t>institutional</a:t>
            </a:r>
            <a:r>
              <a:rPr lang="pl-PL" dirty="0">
                <a:highlight>
                  <a:srgbClr val="C0C0C0"/>
                </a:highlight>
                <a:latin typeface="Arial" panose="020B0604020202020204" pitchFamily="34" charset="0"/>
                <a:cs typeface="Arial" panose="020B0604020202020204" pitchFamily="34" charset="0"/>
              </a:rPr>
              <a:t> </a:t>
            </a:r>
            <a:r>
              <a:rPr lang="pl-PL" dirty="0" err="1">
                <a:highlight>
                  <a:srgbClr val="C0C0C0"/>
                </a:highlight>
                <a:latin typeface="Arial" panose="020B0604020202020204" pitchFamily="34" charset="0"/>
                <a:cs typeface="Arial" panose="020B0604020202020204" pitchFamily="34" charset="0"/>
              </a:rPr>
              <a:t>critique</a:t>
            </a:r>
            <a:endParaRPr lang="en-GB" dirty="0">
              <a:highlight>
                <a:srgbClr val="C0C0C0"/>
              </a:highlight>
              <a:latin typeface="Arial" panose="020B0604020202020204" pitchFamily="34" charset="0"/>
              <a:cs typeface="Arial" panose="020B0604020202020204" pitchFamily="34" charset="0"/>
            </a:endParaRPr>
          </a:p>
        </p:txBody>
      </p:sp>
      <p:pic>
        <p:nvPicPr>
          <p:cNvPr id="22" name="Obraz 21" descr="Obraz zawierający znak, osoba, zewnętrzne, stojące&#10;&#10;Opis wygenerowany automatycznie">
            <a:extLst>
              <a:ext uri="{FF2B5EF4-FFF2-40B4-BE49-F238E27FC236}">
                <a16:creationId xmlns:a16="http://schemas.microsoft.com/office/drawing/2014/main" id="{698F6B30-2938-44FE-B394-BDA0EC26975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88570" y="1224585"/>
            <a:ext cx="3048000" cy="2286000"/>
          </a:xfrm>
          <a:prstGeom prst="rect">
            <a:avLst/>
          </a:prstGeom>
        </p:spPr>
      </p:pic>
      <p:pic>
        <p:nvPicPr>
          <p:cNvPr id="23" name="Obraz 22" descr="Obraz zawierający wewnątrz, wojskowy, stojące, duży&#10;&#10;Opis wygenerowany automatycznie">
            <a:extLst>
              <a:ext uri="{FF2B5EF4-FFF2-40B4-BE49-F238E27FC236}">
                <a16:creationId xmlns:a16="http://schemas.microsoft.com/office/drawing/2014/main" id="{B1CB643F-6403-4842-B416-C4A0ABAF886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10556" y="1091355"/>
            <a:ext cx="4288218" cy="2847645"/>
          </a:xfrm>
          <a:prstGeom prst="rect">
            <a:avLst/>
          </a:prstGeom>
        </p:spPr>
      </p:pic>
      <p:pic>
        <p:nvPicPr>
          <p:cNvPr id="24" name="Obraz 23" descr="Obraz zawierający budynek, żółty, zewnętrzne, ulica&#10;&#10;Opis wygenerowany automatycznie">
            <a:extLst>
              <a:ext uri="{FF2B5EF4-FFF2-40B4-BE49-F238E27FC236}">
                <a16:creationId xmlns:a16="http://schemas.microsoft.com/office/drawing/2014/main" id="{D530AF4F-C2A4-4690-AF6D-4D1C6AEF9E7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726535" y="3714567"/>
            <a:ext cx="4762500" cy="2476500"/>
          </a:xfrm>
          <a:prstGeom prst="rect">
            <a:avLst/>
          </a:prstGeom>
        </p:spPr>
      </p:pic>
      <p:pic>
        <p:nvPicPr>
          <p:cNvPr id="25" name="Obraz 24" descr="Obraz zawierający osoba, kobieta, stojące, osoby&#10;&#10;Opis wygenerowany automatycznie">
            <a:extLst>
              <a:ext uri="{FF2B5EF4-FFF2-40B4-BE49-F238E27FC236}">
                <a16:creationId xmlns:a16="http://schemas.microsoft.com/office/drawing/2014/main" id="{470760DC-BC53-4E75-9F1F-A0B9EEAC759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082791" y="2887615"/>
            <a:ext cx="4925104" cy="2767908"/>
          </a:xfrm>
          <a:prstGeom prst="rect">
            <a:avLst/>
          </a:prstGeom>
        </p:spPr>
      </p:pic>
      <p:pic>
        <p:nvPicPr>
          <p:cNvPr id="26" name="Obraz 25" descr="Obraz zawierający zewnętrzne, autobus, dwupiętrowy, ulica&#10;&#10;Opis wygenerowany automatycznie">
            <a:extLst>
              <a:ext uri="{FF2B5EF4-FFF2-40B4-BE49-F238E27FC236}">
                <a16:creationId xmlns:a16="http://schemas.microsoft.com/office/drawing/2014/main" id="{AF86A8F4-47A5-447C-81E0-ECF54312CC7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339260" y="4205454"/>
            <a:ext cx="3467681" cy="2602477"/>
          </a:xfrm>
          <a:prstGeom prst="rect">
            <a:avLst/>
          </a:prstGeom>
        </p:spPr>
      </p:pic>
      <p:pic>
        <p:nvPicPr>
          <p:cNvPr id="27" name="Obraz 26" descr="Obraz zawierający tekst&#10;&#10;Opis wygenerowany automatycznie">
            <a:extLst>
              <a:ext uri="{FF2B5EF4-FFF2-40B4-BE49-F238E27FC236}">
                <a16:creationId xmlns:a16="http://schemas.microsoft.com/office/drawing/2014/main" id="{A6A4200C-F75D-4687-861A-8690E07B3F8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053524" y="4186702"/>
            <a:ext cx="3545250" cy="2658937"/>
          </a:xfrm>
          <a:prstGeom prst="rect">
            <a:avLst/>
          </a:prstGeom>
        </p:spPr>
      </p:pic>
      <p:sp>
        <p:nvSpPr>
          <p:cNvPr id="21" name="pole tekstowe 20">
            <a:extLst>
              <a:ext uri="{FF2B5EF4-FFF2-40B4-BE49-F238E27FC236}">
                <a16:creationId xmlns:a16="http://schemas.microsoft.com/office/drawing/2014/main" id="{E9BA892B-0250-43A3-9011-EF401AE079AC}"/>
              </a:ext>
            </a:extLst>
          </p:cNvPr>
          <p:cNvSpPr txBox="1"/>
          <p:nvPr/>
        </p:nvSpPr>
        <p:spPr>
          <a:xfrm>
            <a:off x="6325347" y="661952"/>
            <a:ext cx="4659666" cy="6124754"/>
          </a:xfrm>
          <a:prstGeom prst="rect">
            <a:avLst/>
          </a:prstGeom>
          <a:noFill/>
        </p:spPr>
        <p:txBody>
          <a:bodyPr wrap="square" rtlCol="0">
            <a:spAutoFit/>
          </a:bodyPr>
          <a:lstStyle/>
          <a:p>
            <a:r>
              <a:rPr lang="en-GB" sz="2800" dirty="0">
                <a:highlight>
                  <a:srgbClr val="FFFF00"/>
                </a:highlight>
                <a:latin typeface="Arial" panose="020B0604020202020204" pitchFamily="34" charset="0"/>
                <a:cs typeface="Arial" panose="020B0604020202020204" pitchFamily="34" charset="0"/>
              </a:rPr>
              <a:t>fight for higher wages in the field of arts and </a:t>
            </a:r>
            <a:r>
              <a:rPr lang="pl-PL" sz="2800" dirty="0">
                <a:highlight>
                  <a:srgbClr val="FFFF00"/>
                </a:highlight>
                <a:latin typeface="Arial" panose="020B0604020202020204" pitchFamily="34" charset="0"/>
                <a:cs typeface="Arial" panose="020B0604020202020204" pitchFamily="34" charset="0"/>
              </a:rPr>
              <a:t>c</a:t>
            </a:r>
            <a:r>
              <a:rPr lang="en-GB" sz="2800" dirty="0" err="1">
                <a:highlight>
                  <a:srgbClr val="FFFF00"/>
                </a:highlight>
                <a:latin typeface="Arial" panose="020B0604020202020204" pitchFamily="34" charset="0"/>
                <a:cs typeface="Arial" panose="020B0604020202020204" pitchFamily="34" charset="0"/>
              </a:rPr>
              <a:t>ulture</a:t>
            </a:r>
            <a:r>
              <a:rPr lang="pl-PL" sz="2800" dirty="0">
                <a:highlight>
                  <a:srgbClr val="FFFF00"/>
                </a:highlight>
                <a:latin typeface="Arial" panose="020B0604020202020204" pitchFamily="34" charset="0"/>
                <a:cs typeface="Arial" panose="020B0604020202020204" pitchFamily="34" charset="0"/>
              </a:rPr>
              <a:t>;</a:t>
            </a:r>
            <a:r>
              <a:rPr lang="en-GB" sz="2800" dirty="0">
                <a:highlight>
                  <a:srgbClr val="FFFF00"/>
                </a:highlight>
                <a:latin typeface="Arial" panose="020B0604020202020204" pitchFamily="34" charset="0"/>
                <a:cs typeface="Arial" panose="020B0604020202020204" pitchFamily="34" charset="0"/>
              </a:rPr>
              <a:t> </a:t>
            </a:r>
            <a:endParaRPr lang="pl-PL" sz="2800" dirty="0">
              <a:highlight>
                <a:srgbClr val="FFFF00"/>
              </a:highlight>
              <a:latin typeface="Arial" panose="020B0604020202020204" pitchFamily="34" charset="0"/>
              <a:cs typeface="Arial" panose="020B0604020202020204" pitchFamily="34" charset="0"/>
            </a:endParaRPr>
          </a:p>
          <a:p>
            <a:r>
              <a:rPr lang="en-GB" sz="2800" dirty="0">
                <a:highlight>
                  <a:srgbClr val="FFFF00"/>
                </a:highlight>
                <a:latin typeface="Arial" panose="020B0604020202020204" pitchFamily="34" charset="0"/>
                <a:cs typeface="Arial" panose="020B0604020202020204" pitchFamily="34" charset="0"/>
              </a:rPr>
              <a:t>greater transparency of the machinery of art</a:t>
            </a:r>
            <a:r>
              <a:rPr lang="pl-PL" sz="2800" dirty="0">
                <a:highlight>
                  <a:srgbClr val="FFFF00"/>
                </a:highlight>
                <a:latin typeface="Arial" panose="020B0604020202020204" pitchFamily="34" charset="0"/>
                <a:cs typeface="Arial" panose="020B0604020202020204" pitchFamily="34" charset="0"/>
              </a:rPr>
              <a:t>;</a:t>
            </a:r>
            <a:r>
              <a:rPr lang="en-GB" sz="2800" dirty="0">
                <a:highlight>
                  <a:srgbClr val="FFFF00"/>
                </a:highlight>
                <a:latin typeface="Arial" panose="020B0604020202020204" pitchFamily="34" charset="0"/>
                <a:cs typeface="Arial" panose="020B0604020202020204" pitchFamily="34" charset="0"/>
              </a:rPr>
              <a:t> </a:t>
            </a:r>
            <a:endParaRPr lang="pl-PL" sz="2800" dirty="0">
              <a:highlight>
                <a:srgbClr val="FFFF00"/>
              </a:highlight>
              <a:latin typeface="Arial" panose="020B0604020202020204" pitchFamily="34" charset="0"/>
              <a:cs typeface="Arial" panose="020B0604020202020204" pitchFamily="34" charset="0"/>
            </a:endParaRPr>
          </a:p>
          <a:p>
            <a:r>
              <a:rPr lang="en-GB" sz="2800" dirty="0">
                <a:highlight>
                  <a:srgbClr val="FFFF00"/>
                </a:highlight>
                <a:latin typeface="Arial" panose="020B0604020202020204" pitchFamily="34" charset="0"/>
                <a:cs typeface="Arial" panose="020B0604020202020204" pitchFamily="34" charset="0"/>
              </a:rPr>
              <a:t>raising the level of participation of artists, culture-makers and audiences in decision-making processes regarding </a:t>
            </a:r>
            <a:r>
              <a:rPr lang="pl-PL" sz="2800" dirty="0">
                <a:highlight>
                  <a:srgbClr val="FFFF00"/>
                </a:highlight>
                <a:latin typeface="Arial" panose="020B0604020202020204" pitchFamily="34" charset="0"/>
                <a:cs typeface="Arial" panose="020B0604020202020204" pitchFamily="34" charset="0"/>
              </a:rPr>
              <a:t>c</a:t>
            </a:r>
            <a:r>
              <a:rPr lang="en-GB" sz="2800" dirty="0" err="1">
                <a:highlight>
                  <a:srgbClr val="FFFF00"/>
                </a:highlight>
                <a:latin typeface="Arial" panose="020B0604020202020204" pitchFamily="34" charset="0"/>
                <a:cs typeface="Arial" panose="020B0604020202020204" pitchFamily="34" charset="0"/>
              </a:rPr>
              <a:t>ulture</a:t>
            </a:r>
            <a:r>
              <a:rPr lang="pl-PL" sz="2800" dirty="0">
                <a:highlight>
                  <a:srgbClr val="FFFF00"/>
                </a:highlight>
                <a:latin typeface="Arial" panose="020B0604020202020204" pitchFamily="34" charset="0"/>
                <a:cs typeface="Arial" panose="020B0604020202020204" pitchFamily="34" charset="0"/>
              </a:rPr>
              <a:t>;</a:t>
            </a:r>
            <a:r>
              <a:rPr lang="en-GB" sz="2800" dirty="0">
                <a:highlight>
                  <a:srgbClr val="FFFF00"/>
                </a:highlight>
                <a:latin typeface="Arial" panose="020B0604020202020204" pitchFamily="34" charset="0"/>
                <a:cs typeface="Arial" panose="020B0604020202020204" pitchFamily="34" charset="0"/>
              </a:rPr>
              <a:t> </a:t>
            </a:r>
            <a:endParaRPr lang="pl-PL" sz="2800" dirty="0">
              <a:highlight>
                <a:srgbClr val="FFFF00"/>
              </a:highlight>
              <a:latin typeface="Arial" panose="020B0604020202020204" pitchFamily="34" charset="0"/>
              <a:cs typeface="Arial" panose="020B0604020202020204" pitchFamily="34" charset="0"/>
            </a:endParaRPr>
          </a:p>
          <a:p>
            <a:r>
              <a:rPr lang="en-GB" sz="2800" dirty="0">
                <a:highlight>
                  <a:srgbClr val="FFFF00"/>
                </a:highlight>
                <a:latin typeface="Arial" panose="020B0604020202020204" pitchFamily="34" charset="0"/>
                <a:cs typeface="Arial" panose="020B0604020202020204" pitchFamily="34" charset="0"/>
              </a:rPr>
              <a:t>taking control by artists, culture-makers and audiences over cultural production means</a:t>
            </a:r>
          </a:p>
        </p:txBody>
      </p:sp>
    </p:spTree>
    <p:extLst>
      <p:ext uri="{BB962C8B-B14F-4D97-AF65-F5344CB8AC3E}">
        <p14:creationId xmlns:p14="http://schemas.microsoft.com/office/powerpoint/2010/main" val="268026737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08913" y="429443"/>
            <a:ext cx="5366656" cy="584775"/>
          </a:xfrm>
          <a:prstGeom prst="rect">
            <a:avLst/>
          </a:prstGeom>
          <a:noFill/>
        </p:spPr>
        <p:txBody>
          <a:bodyPr wrap="square" rtlCol="0">
            <a:spAutoFit/>
          </a:bodyPr>
          <a:lstStyle/>
          <a:p>
            <a:r>
              <a:rPr lang="pl-PL" sz="3200" dirty="0">
                <a:latin typeface="Impact" panose="020B0806030902050204" pitchFamily="34" charset="0"/>
              </a:rPr>
              <a:t>S</a:t>
            </a:r>
            <a:r>
              <a:rPr lang="en-GB" sz="3200" dirty="0">
                <a:latin typeface="Impact" panose="020B0806030902050204" pitchFamily="34" charset="0"/>
              </a:rPr>
              <a:t>elf-instrumentalization of art</a:t>
            </a:r>
          </a:p>
        </p:txBody>
      </p:sp>
      <p:sp>
        <p:nvSpPr>
          <p:cNvPr id="15" name="pole tekstowe 14">
            <a:extLst>
              <a:ext uri="{FF2B5EF4-FFF2-40B4-BE49-F238E27FC236}">
                <a16:creationId xmlns:a16="http://schemas.microsoft.com/office/drawing/2014/main" id="{328780DC-DFC7-487F-B976-A1277E669FAA}"/>
              </a:ext>
            </a:extLst>
          </p:cNvPr>
          <p:cNvSpPr txBox="1"/>
          <p:nvPr/>
        </p:nvSpPr>
        <p:spPr>
          <a:xfrm>
            <a:off x="5931639" y="1937902"/>
            <a:ext cx="5366656" cy="584775"/>
          </a:xfrm>
          <a:prstGeom prst="rect">
            <a:avLst/>
          </a:prstGeom>
          <a:noFill/>
        </p:spPr>
        <p:txBody>
          <a:bodyPr wrap="square" rtlCol="0">
            <a:spAutoFit/>
          </a:bodyPr>
          <a:lstStyle/>
          <a:p>
            <a:r>
              <a:rPr lang="pl-PL" sz="3200" dirty="0" err="1">
                <a:latin typeface="Impact" panose="020B0806030902050204" pitchFamily="34" charset="0"/>
              </a:rPr>
              <a:t>Artivism</a:t>
            </a:r>
            <a:endParaRPr lang="en-GB" sz="3200" dirty="0">
              <a:latin typeface="Impact" panose="020B0806030902050204" pitchFamily="34" charset="0"/>
            </a:endParaRPr>
          </a:p>
        </p:txBody>
      </p:sp>
      <p:sp>
        <p:nvSpPr>
          <p:cNvPr id="16" name="pole tekstowe 15">
            <a:extLst>
              <a:ext uri="{FF2B5EF4-FFF2-40B4-BE49-F238E27FC236}">
                <a16:creationId xmlns:a16="http://schemas.microsoft.com/office/drawing/2014/main" id="{D141D20B-4B8E-4516-9A8C-A25F4F129E70}"/>
              </a:ext>
            </a:extLst>
          </p:cNvPr>
          <p:cNvSpPr txBox="1"/>
          <p:nvPr/>
        </p:nvSpPr>
        <p:spPr>
          <a:xfrm>
            <a:off x="5702831" y="926035"/>
            <a:ext cx="5687691" cy="584775"/>
          </a:xfrm>
          <a:prstGeom prst="rect">
            <a:avLst/>
          </a:prstGeom>
          <a:noFill/>
        </p:spPr>
        <p:txBody>
          <a:bodyPr wrap="square" rtlCol="0">
            <a:spAutoFit/>
          </a:bodyPr>
          <a:lstStyle/>
          <a:p>
            <a:r>
              <a:rPr lang="pl-PL" sz="3200" dirty="0">
                <a:latin typeface="Impact" panose="020B0806030902050204" pitchFamily="34" charset="0"/>
              </a:rPr>
              <a:t>Political </a:t>
            </a:r>
            <a:r>
              <a:rPr lang="pl-PL" sz="3200" dirty="0" err="1">
                <a:latin typeface="Impact" panose="020B0806030902050204" pitchFamily="34" charset="0"/>
              </a:rPr>
              <a:t>self-instrumentalization</a:t>
            </a:r>
            <a:endParaRPr lang="en-GB" sz="3200" dirty="0">
              <a:latin typeface="Impact" panose="020B0806030902050204" pitchFamily="34" charset="0"/>
            </a:endParaRPr>
          </a:p>
        </p:txBody>
      </p:sp>
      <p:sp>
        <p:nvSpPr>
          <p:cNvPr id="17" name="pole tekstowe 16">
            <a:extLst>
              <a:ext uri="{FF2B5EF4-FFF2-40B4-BE49-F238E27FC236}">
                <a16:creationId xmlns:a16="http://schemas.microsoft.com/office/drawing/2014/main" id="{37167B37-BC48-496E-9F3B-1CB9D1FAA46A}"/>
              </a:ext>
            </a:extLst>
          </p:cNvPr>
          <p:cNvSpPr txBox="1"/>
          <p:nvPr/>
        </p:nvSpPr>
        <p:spPr>
          <a:xfrm>
            <a:off x="5432073" y="1405266"/>
            <a:ext cx="5366656" cy="584775"/>
          </a:xfrm>
          <a:prstGeom prst="rect">
            <a:avLst/>
          </a:prstGeom>
          <a:noFill/>
        </p:spPr>
        <p:txBody>
          <a:bodyPr wrap="square" rtlCol="0">
            <a:spAutoFit/>
          </a:bodyPr>
          <a:lstStyle/>
          <a:p>
            <a:r>
              <a:rPr lang="pl-PL" sz="3200" dirty="0">
                <a:latin typeface="Impact" panose="020B0806030902050204" pitchFamily="34" charset="0"/>
              </a:rPr>
              <a:t>Propaganda</a:t>
            </a:r>
            <a:endParaRPr lang="en-GB" sz="3200" dirty="0">
              <a:latin typeface="Impact" panose="020B0806030902050204" pitchFamily="34" charset="0"/>
            </a:endParaRPr>
          </a:p>
        </p:txBody>
      </p:sp>
      <p:sp>
        <p:nvSpPr>
          <p:cNvPr id="18" name="pole tekstowe 17">
            <a:extLst>
              <a:ext uri="{FF2B5EF4-FFF2-40B4-BE49-F238E27FC236}">
                <a16:creationId xmlns:a16="http://schemas.microsoft.com/office/drawing/2014/main" id="{21409F0C-6282-4956-A8E6-6F66A6F350A6}"/>
              </a:ext>
            </a:extLst>
          </p:cNvPr>
          <p:cNvSpPr txBox="1"/>
          <p:nvPr/>
        </p:nvSpPr>
        <p:spPr>
          <a:xfrm>
            <a:off x="7497537" y="1545615"/>
            <a:ext cx="5366656" cy="584775"/>
          </a:xfrm>
          <a:prstGeom prst="rect">
            <a:avLst/>
          </a:prstGeom>
          <a:noFill/>
        </p:spPr>
        <p:txBody>
          <a:bodyPr wrap="square" rtlCol="0">
            <a:spAutoFit/>
          </a:bodyPr>
          <a:lstStyle/>
          <a:p>
            <a:r>
              <a:rPr lang="pl-PL" sz="3200" dirty="0">
                <a:latin typeface="Impact" panose="020B0806030902050204" pitchFamily="34" charset="0"/>
              </a:rPr>
              <a:t>The party-</a:t>
            </a:r>
            <a:r>
              <a:rPr lang="pl-PL" sz="3200" dirty="0" err="1">
                <a:latin typeface="Impact" panose="020B0806030902050204" pitchFamily="34" charset="0"/>
              </a:rPr>
              <a:t>member</a:t>
            </a:r>
            <a:r>
              <a:rPr lang="pl-PL" sz="3200" dirty="0">
                <a:latin typeface="Impact" panose="020B0806030902050204" pitchFamily="34" charset="0"/>
              </a:rPr>
              <a:t> </a:t>
            </a:r>
            <a:r>
              <a:rPr lang="pl-PL" sz="3200" dirty="0" err="1">
                <a:latin typeface="Impact" panose="020B0806030902050204" pitchFamily="34" charset="0"/>
              </a:rPr>
              <a:t>artist</a:t>
            </a:r>
            <a:endParaRPr lang="en-GB" sz="3200" dirty="0">
              <a:latin typeface="Impact" panose="020B0806030902050204" pitchFamily="34" charset="0"/>
            </a:endParaRPr>
          </a:p>
        </p:txBody>
      </p:sp>
      <p:sp>
        <p:nvSpPr>
          <p:cNvPr id="19" name="pole tekstowe 18">
            <a:extLst>
              <a:ext uri="{FF2B5EF4-FFF2-40B4-BE49-F238E27FC236}">
                <a16:creationId xmlns:a16="http://schemas.microsoft.com/office/drawing/2014/main" id="{F8AEC7C1-CB9C-46FA-8EE9-20AD81F7F52C}"/>
              </a:ext>
            </a:extLst>
          </p:cNvPr>
          <p:cNvSpPr txBox="1"/>
          <p:nvPr/>
        </p:nvSpPr>
        <p:spPr>
          <a:xfrm>
            <a:off x="6429357" y="2351883"/>
            <a:ext cx="5818706" cy="584775"/>
          </a:xfrm>
          <a:prstGeom prst="rect">
            <a:avLst/>
          </a:prstGeom>
          <a:noFill/>
        </p:spPr>
        <p:txBody>
          <a:bodyPr wrap="square" rtlCol="0">
            <a:spAutoFit/>
          </a:bodyPr>
          <a:lstStyle/>
          <a:p>
            <a:r>
              <a:rPr lang="pl-PL" sz="3200" dirty="0" err="1">
                <a:latin typeface="Impact" panose="020B0806030902050204" pitchFamily="34" charset="0"/>
              </a:rPr>
              <a:t>Participation</a:t>
            </a:r>
            <a:r>
              <a:rPr lang="pl-PL" sz="3200" dirty="0">
                <a:latin typeface="Impact" panose="020B0806030902050204" pitchFamily="34" charset="0"/>
              </a:rPr>
              <a:t> as a </a:t>
            </a:r>
            <a:r>
              <a:rPr lang="pl-PL" sz="3200" dirty="0" err="1">
                <a:latin typeface="Impact" panose="020B0806030902050204" pitchFamily="34" charset="0"/>
              </a:rPr>
              <a:t>new</a:t>
            </a:r>
            <a:r>
              <a:rPr lang="pl-PL" sz="3200" dirty="0">
                <a:latin typeface="Impact" panose="020B0806030902050204" pitchFamily="34" charset="0"/>
              </a:rPr>
              <a:t> </a:t>
            </a:r>
            <a:r>
              <a:rPr lang="pl-PL" sz="3200" dirty="0" err="1">
                <a:latin typeface="Impact" panose="020B0806030902050204" pitchFamily="34" charset="0"/>
              </a:rPr>
              <a:t>paradigm</a:t>
            </a:r>
            <a:endParaRPr lang="en-GB" sz="3200" dirty="0">
              <a:latin typeface="Impact" panose="020B0806030902050204" pitchFamily="34" charset="0"/>
            </a:endParaRPr>
          </a:p>
        </p:txBody>
      </p:sp>
      <p:sp>
        <p:nvSpPr>
          <p:cNvPr id="20" name="pole tekstowe 19">
            <a:extLst>
              <a:ext uri="{FF2B5EF4-FFF2-40B4-BE49-F238E27FC236}">
                <a16:creationId xmlns:a16="http://schemas.microsoft.com/office/drawing/2014/main" id="{A0AD7FC2-801D-4EB5-BBAC-15E6F613E8BE}"/>
              </a:ext>
            </a:extLst>
          </p:cNvPr>
          <p:cNvSpPr txBox="1"/>
          <p:nvPr/>
        </p:nvSpPr>
        <p:spPr>
          <a:xfrm>
            <a:off x="6671711" y="2863422"/>
            <a:ext cx="5366656" cy="584775"/>
          </a:xfrm>
          <a:prstGeom prst="rect">
            <a:avLst/>
          </a:prstGeom>
          <a:noFill/>
        </p:spPr>
        <p:txBody>
          <a:bodyPr wrap="square" rtlCol="0">
            <a:spAutoFit/>
          </a:bodyPr>
          <a:lstStyle/>
          <a:p>
            <a:r>
              <a:rPr lang="pl-PL" sz="3200" dirty="0" err="1">
                <a:latin typeface="Impact" panose="020B0806030902050204" pitchFamily="34" charset="0"/>
              </a:rPr>
              <a:t>Activist-institutional</a:t>
            </a:r>
            <a:r>
              <a:rPr lang="pl-PL" sz="3200" dirty="0">
                <a:latin typeface="Impact" panose="020B0806030902050204" pitchFamily="34" charset="0"/>
              </a:rPr>
              <a:t> </a:t>
            </a:r>
            <a:r>
              <a:rPr lang="pl-PL" sz="3200" dirty="0" err="1">
                <a:latin typeface="Impact" panose="020B0806030902050204" pitchFamily="34" charset="0"/>
              </a:rPr>
              <a:t>critique</a:t>
            </a:r>
            <a:endParaRPr lang="en-GB" sz="3200" dirty="0">
              <a:latin typeface="Impact" panose="020B0806030902050204" pitchFamily="34" charset="0"/>
            </a:endParaRPr>
          </a:p>
        </p:txBody>
      </p:sp>
    </p:spTree>
    <p:extLst>
      <p:ext uri="{BB962C8B-B14F-4D97-AF65-F5344CB8AC3E}">
        <p14:creationId xmlns:p14="http://schemas.microsoft.com/office/powerpoint/2010/main" val="34103004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10" name="Dowolny kształt: kształt 9">
            <a:extLst>
              <a:ext uri="{FF2B5EF4-FFF2-40B4-BE49-F238E27FC236}">
                <a16:creationId xmlns:a16="http://schemas.microsoft.com/office/drawing/2014/main" id="{BF43DB8F-B6C3-43C2-8A10-8D6B7C8152AE}"/>
              </a:ext>
            </a:extLst>
          </p:cNvPr>
          <p:cNvSpPr/>
          <p:nvPr/>
        </p:nvSpPr>
        <p:spPr>
          <a:xfrm>
            <a:off x="5120640" y="222069"/>
            <a:ext cx="6975833" cy="3670662"/>
          </a:xfrm>
          <a:custGeom>
            <a:avLst/>
            <a:gdLst>
              <a:gd name="connsiteX0" fmla="*/ 3095897 w 6975833"/>
              <a:gd name="connsiteY0" fmla="*/ 3657600 h 3670662"/>
              <a:gd name="connsiteX1" fmla="*/ 3095897 w 6975833"/>
              <a:gd name="connsiteY1" fmla="*/ 3657600 h 3670662"/>
              <a:gd name="connsiteX2" fmla="*/ 2808514 w 6975833"/>
              <a:gd name="connsiteY2" fmla="*/ 3644537 h 3670662"/>
              <a:gd name="connsiteX3" fmla="*/ 2730137 w 6975833"/>
              <a:gd name="connsiteY3" fmla="*/ 3618411 h 3670662"/>
              <a:gd name="connsiteX4" fmla="*/ 2638697 w 6975833"/>
              <a:gd name="connsiteY4" fmla="*/ 3592285 h 3670662"/>
              <a:gd name="connsiteX5" fmla="*/ 2599509 w 6975833"/>
              <a:gd name="connsiteY5" fmla="*/ 3566160 h 3670662"/>
              <a:gd name="connsiteX6" fmla="*/ 2508069 w 6975833"/>
              <a:gd name="connsiteY6" fmla="*/ 3540034 h 3670662"/>
              <a:gd name="connsiteX7" fmla="*/ 2442754 w 6975833"/>
              <a:gd name="connsiteY7" fmla="*/ 3422468 h 3670662"/>
              <a:gd name="connsiteX8" fmla="*/ 2377440 w 6975833"/>
              <a:gd name="connsiteY8" fmla="*/ 3357154 h 3670662"/>
              <a:gd name="connsiteX9" fmla="*/ 2272937 w 6975833"/>
              <a:gd name="connsiteY9" fmla="*/ 3344091 h 3670662"/>
              <a:gd name="connsiteX10" fmla="*/ 2024743 w 6975833"/>
              <a:gd name="connsiteY10" fmla="*/ 3331028 h 3670662"/>
              <a:gd name="connsiteX11" fmla="*/ 1985554 w 6975833"/>
              <a:gd name="connsiteY11" fmla="*/ 3317965 h 3670662"/>
              <a:gd name="connsiteX12" fmla="*/ 1776549 w 6975833"/>
              <a:gd name="connsiteY12" fmla="*/ 3291840 h 3670662"/>
              <a:gd name="connsiteX13" fmla="*/ 1724297 w 6975833"/>
              <a:gd name="connsiteY13" fmla="*/ 3278777 h 3670662"/>
              <a:gd name="connsiteX14" fmla="*/ 1685109 w 6975833"/>
              <a:gd name="connsiteY14" fmla="*/ 3265714 h 3670662"/>
              <a:gd name="connsiteX15" fmla="*/ 1606731 w 6975833"/>
              <a:gd name="connsiteY15" fmla="*/ 3252651 h 3670662"/>
              <a:gd name="connsiteX16" fmla="*/ 1449977 w 6975833"/>
              <a:gd name="connsiteY16" fmla="*/ 3200400 h 3670662"/>
              <a:gd name="connsiteX17" fmla="*/ 1410789 w 6975833"/>
              <a:gd name="connsiteY17" fmla="*/ 3187337 h 3670662"/>
              <a:gd name="connsiteX18" fmla="*/ 1332411 w 6975833"/>
              <a:gd name="connsiteY18" fmla="*/ 3148148 h 3670662"/>
              <a:gd name="connsiteX19" fmla="*/ 1280160 w 6975833"/>
              <a:gd name="connsiteY19" fmla="*/ 3069771 h 3670662"/>
              <a:gd name="connsiteX20" fmla="*/ 1201783 w 6975833"/>
              <a:gd name="connsiteY20" fmla="*/ 2991394 h 3670662"/>
              <a:gd name="connsiteX21" fmla="*/ 1136469 w 6975833"/>
              <a:gd name="connsiteY21" fmla="*/ 2926080 h 3670662"/>
              <a:gd name="connsiteX22" fmla="*/ 1123406 w 6975833"/>
              <a:gd name="connsiteY22" fmla="*/ 2886891 h 3670662"/>
              <a:gd name="connsiteX23" fmla="*/ 1005840 w 6975833"/>
              <a:gd name="connsiteY23" fmla="*/ 2808514 h 3670662"/>
              <a:gd name="connsiteX24" fmla="*/ 901337 w 6975833"/>
              <a:gd name="connsiteY24" fmla="*/ 2730137 h 3670662"/>
              <a:gd name="connsiteX25" fmla="*/ 862149 w 6975833"/>
              <a:gd name="connsiteY25" fmla="*/ 2690948 h 3670662"/>
              <a:gd name="connsiteX26" fmla="*/ 783771 w 6975833"/>
              <a:gd name="connsiteY26" fmla="*/ 2638697 h 3670662"/>
              <a:gd name="connsiteX27" fmla="*/ 692331 w 6975833"/>
              <a:gd name="connsiteY27" fmla="*/ 2560320 h 3670662"/>
              <a:gd name="connsiteX28" fmla="*/ 600891 w 6975833"/>
              <a:gd name="connsiteY28" fmla="*/ 2495005 h 3670662"/>
              <a:gd name="connsiteX29" fmla="*/ 522514 w 6975833"/>
              <a:gd name="connsiteY29" fmla="*/ 2429691 h 3670662"/>
              <a:gd name="connsiteX30" fmla="*/ 444137 w 6975833"/>
              <a:gd name="connsiteY30" fmla="*/ 2390502 h 3670662"/>
              <a:gd name="connsiteX31" fmla="*/ 378823 w 6975833"/>
              <a:gd name="connsiteY31" fmla="*/ 2325188 h 3670662"/>
              <a:gd name="connsiteX32" fmla="*/ 352697 w 6975833"/>
              <a:gd name="connsiteY32" fmla="*/ 2286000 h 3670662"/>
              <a:gd name="connsiteX33" fmla="*/ 313509 w 6975833"/>
              <a:gd name="connsiteY33" fmla="*/ 2246811 h 3670662"/>
              <a:gd name="connsiteX34" fmla="*/ 274320 w 6975833"/>
              <a:gd name="connsiteY34" fmla="*/ 2155371 h 3670662"/>
              <a:gd name="connsiteX35" fmla="*/ 261257 w 6975833"/>
              <a:gd name="connsiteY35" fmla="*/ 2116182 h 3670662"/>
              <a:gd name="connsiteX36" fmla="*/ 209006 w 6975833"/>
              <a:gd name="connsiteY36" fmla="*/ 2011680 h 3670662"/>
              <a:gd name="connsiteX37" fmla="*/ 156754 w 6975833"/>
              <a:gd name="connsiteY37" fmla="*/ 1894114 h 3670662"/>
              <a:gd name="connsiteX38" fmla="*/ 117566 w 6975833"/>
              <a:gd name="connsiteY38" fmla="*/ 1854925 h 3670662"/>
              <a:gd name="connsiteX39" fmla="*/ 78377 w 6975833"/>
              <a:gd name="connsiteY39" fmla="*/ 1776548 h 3670662"/>
              <a:gd name="connsiteX40" fmla="*/ 39189 w 6975833"/>
              <a:gd name="connsiteY40" fmla="*/ 1698171 h 3670662"/>
              <a:gd name="connsiteX41" fmla="*/ 26126 w 6975833"/>
              <a:gd name="connsiteY41" fmla="*/ 1645920 h 3670662"/>
              <a:gd name="connsiteX42" fmla="*/ 0 w 6975833"/>
              <a:gd name="connsiteY42" fmla="*/ 1567542 h 3670662"/>
              <a:gd name="connsiteX43" fmla="*/ 39189 w 6975833"/>
              <a:gd name="connsiteY43" fmla="*/ 1489165 h 3670662"/>
              <a:gd name="connsiteX44" fmla="*/ 65314 w 6975833"/>
              <a:gd name="connsiteY44" fmla="*/ 1436914 h 3670662"/>
              <a:gd name="connsiteX45" fmla="*/ 91440 w 6975833"/>
              <a:gd name="connsiteY45" fmla="*/ 1397725 h 3670662"/>
              <a:gd name="connsiteX46" fmla="*/ 117566 w 6975833"/>
              <a:gd name="connsiteY46" fmla="*/ 1319348 h 3670662"/>
              <a:gd name="connsiteX47" fmla="*/ 130629 w 6975833"/>
              <a:gd name="connsiteY47" fmla="*/ 1280160 h 3670662"/>
              <a:gd name="connsiteX48" fmla="*/ 143691 w 6975833"/>
              <a:gd name="connsiteY48" fmla="*/ 1240971 h 3670662"/>
              <a:gd name="connsiteX49" fmla="*/ 195943 w 6975833"/>
              <a:gd name="connsiteY49" fmla="*/ 1110342 h 3670662"/>
              <a:gd name="connsiteX50" fmla="*/ 209006 w 6975833"/>
              <a:gd name="connsiteY50" fmla="*/ 1045028 h 3670662"/>
              <a:gd name="connsiteX51" fmla="*/ 235131 w 6975833"/>
              <a:gd name="connsiteY51" fmla="*/ 927462 h 3670662"/>
              <a:gd name="connsiteX52" fmla="*/ 248194 w 6975833"/>
              <a:gd name="connsiteY52" fmla="*/ 809897 h 3670662"/>
              <a:gd name="connsiteX53" fmla="*/ 261257 w 6975833"/>
              <a:gd name="connsiteY53" fmla="*/ 770708 h 3670662"/>
              <a:gd name="connsiteX54" fmla="*/ 300446 w 6975833"/>
              <a:gd name="connsiteY54" fmla="*/ 731520 h 3670662"/>
              <a:gd name="connsiteX55" fmla="*/ 326571 w 6975833"/>
              <a:gd name="connsiteY55" fmla="*/ 692331 h 3670662"/>
              <a:gd name="connsiteX56" fmla="*/ 365760 w 6975833"/>
              <a:gd name="connsiteY56" fmla="*/ 666205 h 3670662"/>
              <a:gd name="connsiteX57" fmla="*/ 404949 w 6975833"/>
              <a:gd name="connsiteY57" fmla="*/ 613954 h 3670662"/>
              <a:gd name="connsiteX58" fmla="*/ 457200 w 6975833"/>
              <a:gd name="connsiteY58" fmla="*/ 535577 h 3670662"/>
              <a:gd name="connsiteX59" fmla="*/ 483326 w 6975833"/>
              <a:gd name="connsiteY59" fmla="*/ 496388 h 3670662"/>
              <a:gd name="connsiteX60" fmla="*/ 535577 w 6975833"/>
              <a:gd name="connsiteY60" fmla="*/ 444137 h 3670662"/>
              <a:gd name="connsiteX61" fmla="*/ 640080 w 6975833"/>
              <a:gd name="connsiteY61" fmla="*/ 365760 h 3670662"/>
              <a:gd name="connsiteX62" fmla="*/ 731520 w 6975833"/>
              <a:gd name="connsiteY62" fmla="*/ 339634 h 3670662"/>
              <a:gd name="connsiteX63" fmla="*/ 809897 w 6975833"/>
              <a:gd name="connsiteY63" fmla="*/ 287382 h 3670662"/>
              <a:gd name="connsiteX64" fmla="*/ 849086 w 6975833"/>
              <a:gd name="connsiteY64" fmla="*/ 261257 h 3670662"/>
              <a:gd name="connsiteX65" fmla="*/ 901337 w 6975833"/>
              <a:gd name="connsiteY65" fmla="*/ 248194 h 3670662"/>
              <a:gd name="connsiteX66" fmla="*/ 979714 w 6975833"/>
              <a:gd name="connsiteY66" fmla="*/ 222068 h 3670662"/>
              <a:gd name="connsiteX67" fmla="*/ 1018903 w 6975833"/>
              <a:gd name="connsiteY67" fmla="*/ 209005 h 3670662"/>
              <a:gd name="connsiteX68" fmla="*/ 1097280 w 6975833"/>
              <a:gd name="connsiteY68" fmla="*/ 182880 h 3670662"/>
              <a:gd name="connsiteX69" fmla="*/ 1149531 w 6975833"/>
              <a:gd name="connsiteY69" fmla="*/ 169817 h 3670662"/>
              <a:gd name="connsiteX70" fmla="*/ 1267097 w 6975833"/>
              <a:gd name="connsiteY70" fmla="*/ 156754 h 3670662"/>
              <a:gd name="connsiteX71" fmla="*/ 1345474 w 6975833"/>
              <a:gd name="connsiteY71" fmla="*/ 143691 h 3670662"/>
              <a:gd name="connsiteX72" fmla="*/ 1397726 w 6975833"/>
              <a:gd name="connsiteY72" fmla="*/ 130628 h 3670662"/>
              <a:gd name="connsiteX73" fmla="*/ 1946366 w 6975833"/>
              <a:gd name="connsiteY73" fmla="*/ 117565 h 3670662"/>
              <a:gd name="connsiteX74" fmla="*/ 2560320 w 6975833"/>
              <a:gd name="connsiteY74" fmla="*/ 91440 h 3670662"/>
              <a:gd name="connsiteX75" fmla="*/ 2599509 w 6975833"/>
              <a:gd name="connsiteY75" fmla="*/ 78377 h 3670662"/>
              <a:gd name="connsiteX76" fmla="*/ 2717074 w 6975833"/>
              <a:gd name="connsiteY76" fmla="*/ 65314 h 3670662"/>
              <a:gd name="connsiteX77" fmla="*/ 2769326 w 6975833"/>
              <a:gd name="connsiteY77" fmla="*/ 39188 h 3670662"/>
              <a:gd name="connsiteX78" fmla="*/ 2834640 w 6975833"/>
              <a:gd name="connsiteY78" fmla="*/ 26125 h 3670662"/>
              <a:gd name="connsiteX79" fmla="*/ 3056709 w 6975833"/>
              <a:gd name="connsiteY79" fmla="*/ 0 h 3670662"/>
              <a:gd name="connsiteX80" fmla="*/ 3670663 w 6975833"/>
              <a:gd name="connsiteY80" fmla="*/ 13062 h 3670662"/>
              <a:gd name="connsiteX81" fmla="*/ 3722914 w 6975833"/>
              <a:gd name="connsiteY81" fmla="*/ 26125 h 3670662"/>
              <a:gd name="connsiteX82" fmla="*/ 4193177 w 6975833"/>
              <a:gd name="connsiteY82" fmla="*/ 13062 h 3670662"/>
              <a:gd name="connsiteX83" fmla="*/ 4572000 w 6975833"/>
              <a:gd name="connsiteY83" fmla="*/ 26125 h 3670662"/>
              <a:gd name="connsiteX84" fmla="*/ 4794069 w 6975833"/>
              <a:gd name="connsiteY84" fmla="*/ 39188 h 3670662"/>
              <a:gd name="connsiteX85" fmla="*/ 5225143 w 6975833"/>
              <a:gd name="connsiteY85" fmla="*/ 26125 h 3670662"/>
              <a:gd name="connsiteX86" fmla="*/ 5342709 w 6975833"/>
              <a:gd name="connsiteY86" fmla="*/ 13062 h 3670662"/>
              <a:gd name="connsiteX87" fmla="*/ 5394960 w 6975833"/>
              <a:gd name="connsiteY87" fmla="*/ 0 h 3670662"/>
              <a:gd name="connsiteX88" fmla="*/ 5695406 w 6975833"/>
              <a:gd name="connsiteY88" fmla="*/ 13062 h 3670662"/>
              <a:gd name="connsiteX89" fmla="*/ 5826034 w 6975833"/>
              <a:gd name="connsiteY89" fmla="*/ 52251 h 3670662"/>
              <a:gd name="connsiteX90" fmla="*/ 5904411 w 6975833"/>
              <a:gd name="connsiteY90" fmla="*/ 65314 h 3670662"/>
              <a:gd name="connsiteX91" fmla="*/ 6035040 w 6975833"/>
              <a:gd name="connsiteY91" fmla="*/ 91440 h 3670662"/>
              <a:gd name="connsiteX92" fmla="*/ 6074229 w 6975833"/>
              <a:gd name="connsiteY92" fmla="*/ 117565 h 3670662"/>
              <a:gd name="connsiteX93" fmla="*/ 6152606 w 6975833"/>
              <a:gd name="connsiteY93" fmla="*/ 143691 h 3670662"/>
              <a:gd name="connsiteX94" fmla="*/ 6230983 w 6975833"/>
              <a:gd name="connsiteY94" fmla="*/ 182880 h 3670662"/>
              <a:gd name="connsiteX95" fmla="*/ 6283234 w 6975833"/>
              <a:gd name="connsiteY95" fmla="*/ 209005 h 3670662"/>
              <a:gd name="connsiteX96" fmla="*/ 6322423 w 6975833"/>
              <a:gd name="connsiteY96" fmla="*/ 235131 h 3670662"/>
              <a:gd name="connsiteX97" fmla="*/ 6374674 w 6975833"/>
              <a:gd name="connsiteY97" fmla="*/ 248194 h 3670662"/>
              <a:gd name="connsiteX98" fmla="*/ 6426926 w 6975833"/>
              <a:gd name="connsiteY98" fmla="*/ 274320 h 3670662"/>
              <a:gd name="connsiteX99" fmla="*/ 6466114 w 6975833"/>
              <a:gd name="connsiteY99" fmla="*/ 287382 h 3670662"/>
              <a:gd name="connsiteX100" fmla="*/ 6557554 w 6975833"/>
              <a:gd name="connsiteY100" fmla="*/ 352697 h 3670662"/>
              <a:gd name="connsiteX101" fmla="*/ 6609806 w 6975833"/>
              <a:gd name="connsiteY101" fmla="*/ 378822 h 3670662"/>
              <a:gd name="connsiteX102" fmla="*/ 6662057 w 6975833"/>
              <a:gd name="connsiteY102" fmla="*/ 496388 h 3670662"/>
              <a:gd name="connsiteX103" fmla="*/ 6701246 w 6975833"/>
              <a:gd name="connsiteY103" fmla="*/ 613954 h 3670662"/>
              <a:gd name="connsiteX104" fmla="*/ 6727371 w 6975833"/>
              <a:gd name="connsiteY104" fmla="*/ 692331 h 3670662"/>
              <a:gd name="connsiteX105" fmla="*/ 6740434 w 6975833"/>
              <a:gd name="connsiteY105" fmla="*/ 744582 h 3670662"/>
              <a:gd name="connsiteX106" fmla="*/ 6753497 w 6975833"/>
              <a:gd name="connsiteY106" fmla="*/ 862148 h 3670662"/>
              <a:gd name="connsiteX107" fmla="*/ 6766560 w 6975833"/>
              <a:gd name="connsiteY107" fmla="*/ 901337 h 3670662"/>
              <a:gd name="connsiteX108" fmla="*/ 6779623 w 6975833"/>
              <a:gd name="connsiteY108" fmla="*/ 979714 h 3670662"/>
              <a:gd name="connsiteX109" fmla="*/ 6792686 w 6975833"/>
              <a:gd name="connsiteY109" fmla="*/ 1018902 h 3670662"/>
              <a:gd name="connsiteX110" fmla="*/ 6805749 w 6975833"/>
              <a:gd name="connsiteY110" fmla="*/ 1071154 h 3670662"/>
              <a:gd name="connsiteX111" fmla="*/ 6844937 w 6975833"/>
              <a:gd name="connsiteY111" fmla="*/ 1188720 h 3670662"/>
              <a:gd name="connsiteX112" fmla="*/ 6858000 w 6975833"/>
              <a:gd name="connsiteY112" fmla="*/ 1227908 h 3670662"/>
              <a:gd name="connsiteX113" fmla="*/ 6871063 w 6975833"/>
              <a:gd name="connsiteY113" fmla="*/ 1267097 h 3670662"/>
              <a:gd name="connsiteX114" fmla="*/ 6884126 w 6975833"/>
              <a:gd name="connsiteY114" fmla="*/ 1698171 h 3670662"/>
              <a:gd name="connsiteX115" fmla="*/ 6897189 w 6975833"/>
              <a:gd name="connsiteY115" fmla="*/ 1737360 h 3670662"/>
              <a:gd name="connsiteX116" fmla="*/ 6923314 w 6975833"/>
              <a:gd name="connsiteY116" fmla="*/ 1776548 h 3670662"/>
              <a:gd name="connsiteX117" fmla="*/ 6962503 w 6975833"/>
              <a:gd name="connsiteY117" fmla="*/ 1854925 h 3670662"/>
              <a:gd name="connsiteX118" fmla="*/ 6962503 w 6975833"/>
              <a:gd name="connsiteY118" fmla="*/ 1946365 h 3670662"/>
              <a:gd name="connsiteX119" fmla="*/ 6936377 w 6975833"/>
              <a:gd name="connsiteY119" fmla="*/ 2024742 h 3670662"/>
              <a:gd name="connsiteX120" fmla="*/ 6923314 w 6975833"/>
              <a:gd name="connsiteY120" fmla="*/ 2834640 h 3670662"/>
              <a:gd name="connsiteX121" fmla="*/ 6897189 w 6975833"/>
              <a:gd name="connsiteY121" fmla="*/ 2913017 h 3670662"/>
              <a:gd name="connsiteX122" fmla="*/ 6858000 w 6975833"/>
              <a:gd name="connsiteY122" fmla="*/ 3043645 h 3670662"/>
              <a:gd name="connsiteX123" fmla="*/ 6831874 w 6975833"/>
              <a:gd name="connsiteY123" fmla="*/ 3082834 h 3670662"/>
              <a:gd name="connsiteX124" fmla="*/ 6818811 w 6975833"/>
              <a:gd name="connsiteY124" fmla="*/ 3135085 h 3670662"/>
              <a:gd name="connsiteX125" fmla="*/ 6779623 w 6975833"/>
              <a:gd name="connsiteY125" fmla="*/ 3161211 h 3670662"/>
              <a:gd name="connsiteX126" fmla="*/ 6740434 w 6975833"/>
              <a:gd name="connsiteY126" fmla="*/ 3200400 h 3670662"/>
              <a:gd name="connsiteX127" fmla="*/ 6701246 w 6975833"/>
              <a:gd name="connsiteY127" fmla="*/ 3226525 h 3670662"/>
              <a:gd name="connsiteX128" fmla="*/ 6662057 w 6975833"/>
              <a:gd name="connsiteY128" fmla="*/ 3265714 h 3670662"/>
              <a:gd name="connsiteX129" fmla="*/ 6622869 w 6975833"/>
              <a:gd name="connsiteY129" fmla="*/ 3278777 h 3670662"/>
              <a:gd name="connsiteX130" fmla="*/ 6544491 w 6975833"/>
              <a:gd name="connsiteY130" fmla="*/ 3331028 h 3670662"/>
              <a:gd name="connsiteX131" fmla="*/ 6544491 w 6975833"/>
              <a:gd name="connsiteY131" fmla="*/ 3331028 h 3670662"/>
              <a:gd name="connsiteX132" fmla="*/ 6505303 w 6975833"/>
              <a:gd name="connsiteY132" fmla="*/ 3370217 h 3670662"/>
              <a:gd name="connsiteX133" fmla="*/ 6374674 w 6975833"/>
              <a:gd name="connsiteY133" fmla="*/ 3409405 h 3670662"/>
              <a:gd name="connsiteX134" fmla="*/ 6322423 w 6975833"/>
              <a:gd name="connsiteY134" fmla="*/ 3435531 h 3670662"/>
              <a:gd name="connsiteX135" fmla="*/ 6230983 w 6975833"/>
              <a:gd name="connsiteY135" fmla="*/ 3461657 h 3670662"/>
              <a:gd name="connsiteX136" fmla="*/ 6139543 w 6975833"/>
              <a:gd name="connsiteY136" fmla="*/ 3474720 h 3670662"/>
              <a:gd name="connsiteX137" fmla="*/ 6008914 w 6975833"/>
              <a:gd name="connsiteY137" fmla="*/ 3500845 h 3670662"/>
              <a:gd name="connsiteX138" fmla="*/ 5969726 w 6975833"/>
              <a:gd name="connsiteY138" fmla="*/ 3513908 h 3670662"/>
              <a:gd name="connsiteX139" fmla="*/ 5826034 w 6975833"/>
              <a:gd name="connsiteY139" fmla="*/ 3553097 h 3670662"/>
              <a:gd name="connsiteX140" fmla="*/ 5473337 w 6975833"/>
              <a:gd name="connsiteY140" fmla="*/ 3540034 h 3670662"/>
              <a:gd name="connsiteX141" fmla="*/ 5368834 w 6975833"/>
              <a:gd name="connsiteY141" fmla="*/ 3513908 h 3670662"/>
              <a:gd name="connsiteX142" fmla="*/ 5264331 w 6975833"/>
              <a:gd name="connsiteY142" fmla="*/ 3487782 h 3670662"/>
              <a:gd name="connsiteX143" fmla="*/ 4937760 w 6975833"/>
              <a:gd name="connsiteY143" fmla="*/ 3500845 h 3670662"/>
              <a:gd name="connsiteX144" fmla="*/ 4898571 w 6975833"/>
              <a:gd name="connsiteY144" fmla="*/ 3513908 h 3670662"/>
              <a:gd name="connsiteX145" fmla="*/ 4807131 w 6975833"/>
              <a:gd name="connsiteY145" fmla="*/ 3579222 h 3670662"/>
              <a:gd name="connsiteX146" fmla="*/ 4767943 w 6975833"/>
              <a:gd name="connsiteY146" fmla="*/ 3592285 h 3670662"/>
              <a:gd name="connsiteX147" fmla="*/ 4715691 w 6975833"/>
              <a:gd name="connsiteY147" fmla="*/ 3618411 h 3670662"/>
              <a:gd name="connsiteX148" fmla="*/ 4585063 w 6975833"/>
              <a:gd name="connsiteY148" fmla="*/ 3657600 h 3670662"/>
              <a:gd name="connsiteX149" fmla="*/ 4545874 w 6975833"/>
              <a:gd name="connsiteY149" fmla="*/ 3670662 h 3670662"/>
              <a:gd name="connsiteX150" fmla="*/ 4362994 w 6975833"/>
              <a:gd name="connsiteY150" fmla="*/ 3657600 h 3670662"/>
              <a:gd name="connsiteX151" fmla="*/ 4297680 w 6975833"/>
              <a:gd name="connsiteY151" fmla="*/ 3644537 h 3670662"/>
              <a:gd name="connsiteX152" fmla="*/ 4219303 w 6975833"/>
              <a:gd name="connsiteY152" fmla="*/ 3592285 h 3670662"/>
              <a:gd name="connsiteX153" fmla="*/ 4180114 w 6975833"/>
              <a:gd name="connsiteY153" fmla="*/ 3579222 h 3670662"/>
              <a:gd name="connsiteX154" fmla="*/ 4127863 w 6975833"/>
              <a:gd name="connsiteY154" fmla="*/ 3540034 h 3670662"/>
              <a:gd name="connsiteX155" fmla="*/ 3631474 w 6975833"/>
              <a:gd name="connsiteY155" fmla="*/ 3526971 h 3670662"/>
              <a:gd name="connsiteX156" fmla="*/ 3513909 w 6975833"/>
              <a:gd name="connsiteY156" fmla="*/ 3540034 h 3670662"/>
              <a:gd name="connsiteX157" fmla="*/ 3435531 w 6975833"/>
              <a:gd name="connsiteY157" fmla="*/ 3566160 h 3670662"/>
              <a:gd name="connsiteX158" fmla="*/ 3383280 w 6975833"/>
              <a:gd name="connsiteY158" fmla="*/ 3579222 h 3670662"/>
              <a:gd name="connsiteX159" fmla="*/ 3304903 w 6975833"/>
              <a:gd name="connsiteY159" fmla="*/ 3605348 h 3670662"/>
              <a:gd name="connsiteX160" fmla="*/ 3174274 w 6975833"/>
              <a:gd name="connsiteY160" fmla="*/ 3618411 h 3670662"/>
              <a:gd name="connsiteX161" fmla="*/ 3095897 w 6975833"/>
              <a:gd name="connsiteY161" fmla="*/ 3657600 h 367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975833" h="3670662">
                <a:moveTo>
                  <a:pt x="3095897" y="3657600"/>
                </a:moveTo>
                <a:lnTo>
                  <a:pt x="3095897" y="3657600"/>
                </a:lnTo>
                <a:cubicBezTo>
                  <a:pt x="3000103" y="3653246"/>
                  <a:pt x="2903862" y="3654753"/>
                  <a:pt x="2808514" y="3644537"/>
                </a:cubicBezTo>
                <a:cubicBezTo>
                  <a:pt x="2781132" y="3641603"/>
                  <a:pt x="2756263" y="3627120"/>
                  <a:pt x="2730137" y="3618411"/>
                </a:cubicBezTo>
                <a:cubicBezTo>
                  <a:pt x="2673915" y="3599670"/>
                  <a:pt x="2704310" y="3608688"/>
                  <a:pt x="2638697" y="3592285"/>
                </a:cubicBezTo>
                <a:cubicBezTo>
                  <a:pt x="2625634" y="3583577"/>
                  <a:pt x="2613551" y="3573181"/>
                  <a:pt x="2599509" y="3566160"/>
                </a:cubicBezTo>
                <a:cubicBezTo>
                  <a:pt x="2580769" y="3556790"/>
                  <a:pt x="2524810" y="3544219"/>
                  <a:pt x="2508069" y="3540034"/>
                </a:cubicBezTo>
                <a:cubicBezTo>
                  <a:pt x="2485076" y="3471056"/>
                  <a:pt x="2502645" y="3512303"/>
                  <a:pt x="2442754" y="3422468"/>
                </a:cubicBezTo>
                <a:cubicBezTo>
                  <a:pt x="2424691" y="3395374"/>
                  <a:pt x="2412920" y="3366830"/>
                  <a:pt x="2377440" y="3357154"/>
                </a:cubicBezTo>
                <a:cubicBezTo>
                  <a:pt x="2343572" y="3347917"/>
                  <a:pt x="2307947" y="3346684"/>
                  <a:pt x="2272937" y="3344091"/>
                </a:cubicBezTo>
                <a:cubicBezTo>
                  <a:pt x="2190318" y="3337971"/>
                  <a:pt x="2107474" y="3335382"/>
                  <a:pt x="2024743" y="3331028"/>
                </a:cubicBezTo>
                <a:cubicBezTo>
                  <a:pt x="2011680" y="3326674"/>
                  <a:pt x="1999155" y="3320113"/>
                  <a:pt x="1985554" y="3317965"/>
                </a:cubicBezTo>
                <a:cubicBezTo>
                  <a:pt x="1916203" y="3307015"/>
                  <a:pt x="1776549" y="3291840"/>
                  <a:pt x="1776549" y="3291840"/>
                </a:cubicBezTo>
                <a:cubicBezTo>
                  <a:pt x="1759132" y="3287486"/>
                  <a:pt x="1741560" y="3283709"/>
                  <a:pt x="1724297" y="3278777"/>
                </a:cubicBezTo>
                <a:cubicBezTo>
                  <a:pt x="1711058" y="3274994"/>
                  <a:pt x="1698550" y="3268701"/>
                  <a:pt x="1685109" y="3265714"/>
                </a:cubicBezTo>
                <a:cubicBezTo>
                  <a:pt x="1659253" y="3259968"/>
                  <a:pt x="1632857" y="3257005"/>
                  <a:pt x="1606731" y="3252651"/>
                </a:cubicBezTo>
                <a:lnTo>
                  <a:pt x="1449977" y="3200400"/>
                </a:lnTo>
                <a:cubicBezTo>
                  <a:pt x="1436914" y="3196046"/>
                  <a:pt x="1422246" y="3194975"/>
                  <a:pt x="1410789" y="3187337"/>
                </a:cubicBezTo>
                <a:cubicBezTo>
                  <a:pt x="1360143" y="3153573"/>
                  <a:pt x="1386494" y="3166176"/>
                  <a:pt x="1332411" y="3148148"/>
                </a:cubicBezTo>
                <a:cubicBezTo>
                  <a:pt x="1314994" y="3122022"/>
                  <a:pt x="1302363" y="3091974"/>
                  <a:pt x="1280160" y="3069771"/>
                </a:cubicBezTo>
                <a:cubicBezTo>
                  <a:pt x="1254034" y="3043645"/>
                  <a:pt x="1222278" y="3022136"/>
                  <a:pt x="1201783" y="2991394"/>
                </a:cubicBezTo>
                <a:cubicBezTo>
                  <a:pt x="1166949" y="2939142"/>
                  <a:pt x="1188720" y="2960914"/>
                  <a:pt x="1136469" y="2926080"/>
                </a:cubicBezTo>
                <a:cubicBezTo>
                  <a:pt x="1132115" y="2913017"/>
                  <a:pt x="1133143" y="2896628"/>
                  <a:pt x="1123406" y="2886891"/>
                </a:cubicBezTo>
                <a:cubicBezTo>
                  <a:pt x="1110346" y="2873831"/>
                  <a:pt x="1031964" y="2828107"/>
                  <a:pt x="1005840" y="2808514"/>
                </a:cubicBezTo>
                <a:cubicBezTo>
                  <a:pt x="971006" y="2782388"/>
                  <a:pt x="932126" y="2760927"/>
                  <a:pt x="901337" y="2730137"/>
                </a:cubicBezTo>
                <a:cubicBezTo>
                  <a:pt x="888274" y="2717074"/>
                  <a:pt x="876731" y="2702290"/>
                  <a:pt x="862149" y="2690948"/>
                </a:cubicBezTo>
                <a:cubicBezTo>
                  <a:pt x="837364" y="2671671"/>
                  <a:pt x="805973" y="2660900"/>
                  <a:pt x="783771" y="2638697"/>
                </a:cubicBezTo>
                <a:cubicBezTo>
                  <a:pt x="672315" y="2527238"/>
                  <a:pt x="826388" y="2677620"/>
                  <a:pt x="692331" y="2560320"/>
                </a:cubicBezTo>
                <a:cubicBezTo>
                  <a:pt x="616036" y="2493562"/>
                  <a:pt x="671446" y="2518523"/>
                  <a:pt x="600891" y="2495005"/>
                </a:cubicBezTo>
                <a:cubicBezTo>
                  <a:pt x="572001" y="2466115"/>
                  <a:pt x="558888" y="2447878"/>
                  <a:pt x="522514" y="2429691"/>
                </a:cubicBezTo>
                <a:cubicBezTo>
                  <a:pt x="414348" y="2375608"/>
                  <a:pt x="556449" y="2465377"/>
                  <a:pt x="444137" y="2390502"/>
                </a:cubicBezTo>
                <a:cubicBezTo>
                  <a:pt x="374468" y="2286001"/>
                  <a:pt x="465908" y="2412273"/>
                  <a:pt x="378823" y="2325188"/>
                </a:cubicBezTo>
                <a:cubicBezTo>
                  <a:pt x="367722" y="2314087"/>
                  <a:pt x="362748" y="2298061"/>
                  <a:pt x="352697" y="2286000"/>
                </a:cubicBezTo>
                <a:cubicBezTo>
                  <a:pt x="340870" y="2271808"/>
                  <a:pt x="326572" y="2259874"/>
                  <a:pt x="313509" y="2246811"/>
                </a:cubicBezTo>
                <a:cubicBezTo>
                  <a:pt x="282874" y="2154905"/>
                  <a:pt x="322746" y="2268364"/>
                  <a:pt x="274320" y="2155371"/>
                </a:cubicBezTo>
                <a:cubicBezTo>
                  <a:pt x="268896" y="2142715"/>
                  <a:pt x="266955" y="2128717"/>
                  <a:pt x="261257" y="2116182"/>
                </a:cubicBezTo>
                <a:cubicBezTo>
                  <a:pt x="245141" y="2080727"/>
                  <a:pt x="221322" y="2048627"/>
                  <a:pt x="209006" y="2011680"/>
                </a:cubicBezTo>
                <a:cubicBezTo>
                  <a:pt x="190018" y="1954716"/>
                  <a:pt x="191257" y="1935518"/>
                  <a:pt x="156754" y="1894114"/>
                </a:cubicBezTo>
                <a:cubicBezTo>
                  <a:pt x="144927" y="1879922"/>
                  <a:pt x="130629" y="1867988"/>
                  <a:pt x="117566" y="1854925"/>
                </a:cubicBezTo>
                <a:cubicBezTo>
                  <a:pt x="84732" y="1756426"/>
                  <a:pt x="129023" y="1877838"/>
                  <a:pt x="78377" y="1776548"/>
                </a:cubicBezTo>
                <a:cubicBezTo>
                  <a:pt x="24290" y="1668375"/>
                  <a:pt x="114066" y="1810491"/>
                  <a:pt x="39189" y="1698171"/>
                </a:cubicBezTo>
                <a:cubicBezTo>
                  <a:pt x="34835" y="1680754"/>
                  <a:pt x="31285" y="1663116"/>
                  <a:pt x="26126" y="1645920"/>
                </a:cubicBezTo>
                <a:cubicBezTo>
                  <a:pt x="18213" y="1619542"/>
                  <a:pt x="0" y="1567542"/>
                  <a:pt x="0" y="1567542"/>
                </a:cubicBezTo>
                <a:cubicBezTo>
                  <a:pt x="23951" y="1495691"/>
                  <a:pt x="-1328" y="1560071"/>
                  <a:pt x="39189" y="1489165"/>
                </a:cubicBezTo>
                <a:cubicBezTo>
                  <a:pt x="48850" y="1472258"/>
                  <a:pt x="55653" y="1453821"/>
                  <a:pt x="65314" y="1436914"/>
                </a:cubicBezTo>
                <a:cubicBezTo>
                  <a:pt x="73103" y="1423283"/>
                  <a:pt x="85064" y="1412072"/>
                  <a:pt x="91440" y="1397725"/>
                </a:cubicBezTo>
                <a:cubicBezTo>
                  <a:pt x="102625" y="1372560"/>
                  <a:pt x="108857" y="1345474"/>
                  <a:pt x="117566" y="1319348"/>
                </a:cubicBezTo>
                <a:lnTo>
                  <a:pt x="130629" y="1280160"/>
                </a:lnTo>
                <a:cubicBezTo>
                  <a:pt x="134983" y="1267097"/>
                  <a:pt x="137533" y="1253287"/>
                  <a:pt x="143691" y="1240971"/>
                </a:cubicBezTo>
                <a:cubicBezTo>
                  <a:pt x="166915" y="1194524"/>
                  <a:pt x="185181" y="1164150"/>
                  <a:pt x="195943" y="1110342"/>
                </a:cubicBezTo>
                <a:cubicBezTo>
                  <a:pt x="200297" y="1088571"/>
                  <a:pt x="204190" y="1066702"/>
                  <a:pt x="209006" y="1045028"/>
                </a:cubicBezTo>
                <a:cubicBezTo>
                  <a:pt x="220419" y="993672"/>
                  <a:pt x="227249" y="982636"/>
                  <a:pt x="235131" y="927462"/>
                </a:cubicBezTo>
                <a:cubicBezTo>
                  <a:pt x="240707" y="888429"/>
                  <a:pt x="241712" y="848790"/>
                  <a:pt x="248194" y="809897"/>
                </a:cubicBezTo>
                <a:cubicBezTo>
                  <a:pt x="250458" y="796315"/>
                  <a:pt x="253619" y="782165"/>
                  <a:pt x="261257" y="770708"/>
                </a:cubicBezTo>
                <a:cubicBezTo>
                  <a:pt x="271504" y="755337"/>
                  <a:pt x="288619" y="745712"/>
                  <a:pt x="300446" y="731520"/>
                </a:cubicBezTo>
                <a:cubicBezTo>
                  <a:pt x="310497" y="719459"/>
                  <a:pt x="315470" y="703432"/>
                  <a:pt x="326571" y="692331"/>
                </a:cubicBezTo>
                <a:cubicBezTo>
                  <a:pt x="337672" y="681229"/>
                  <a:pt x="354659" y="677306"/>
                  <a:pt x="365760" y="666205"/>
                </a:cubicBezTo>
                <a:cubicBezTo>
                  <a:pt x="381155" y="650810"/>
                  <a:pt x="392464" y="631790"/>
                  <a:pt x="404949" y="613954"/>
                </a:cubicBezTo>
                <a:cubicBezTo>
                  <a:pt x="422955" y="588231"/>
                  <a:pt x="439783" y="561703"/>
                  <a:pt x="457200" y="535577"/>
                </a:cubicBezTo>
                <a:cubicBezTo>
                  <a:pt x="465909" y="522514"/>
                  <a:pt x="472225" y="507489"/>
                  <a:pt x="483326" y="496388"/>
                </a:cubicBezTo>
                <a:cubicBezTo>
                  <a:pt x="500743" y="478971"/>
                  <a:pt x="516655" y="459906"/>
                  <a:pt x="535577" y="444137"/>
                </a:cubicBezTo>
                <a:cubicBezTo>
                  <a:pt x="569028" y="416262"/>
                  <a:pt x="597837" y="376321"/>
                  <a:pt x="640080" y="365760"/>
                </a:cubicBezTo>
                <a:cubicBezTo>
                  <a:pt x="652378" y="362685"/>
                  <a:pt x="716188" y="348152"/>
                  <a:pt x="731520" y="339634"/>
                </a:cubicBezTo>
                <a:cubicBezTo>
                  <a:pt x="758968" y="324385"/>
                  <a:pt x="783771" y="304799"/>
                  <a:pt x="809897" y="287382"/>
                </a:cubicBezTo>
                <a:cubicBezTo>
                  <a:pt x="822960" y="278673"/>
                  <a:pt x="833855" y="265065"/>
                  <a:pt x="849086" y="261257"/>
                </a:cubicBezTo>
                <a:cubicBezTo>
                  <a:pt x="866503" y="256903"/>
                  <a:pt x="884141" y="253353"/>
                  <a:pt x="901337" y="248194"/>
                </a:cubicBezTo>
                <a:cubicBezTo>
                  <a:pt x="927714" y="240281"/>
                  <a:pt x="953588" y="230777"/>
                  <a:pt x="979714" y="222068"/>
                </a:cubicBezTo>
                <a:lnTo>
                  <a:pt x="1018903" y="209005"/>
                </a:lnTo>
                <a:lnTo>
                  <a:pt x="1097280" y="182880"/>
                </a:lnTo>
                <a:cubicBezTo>
                  <a:pt x="1114697" y="178526"/>
                  <a:pt x="1131787" y="172547"/>
                  <a:pt x="1149531" y="169817"/>
                </a:cubicBezTo>
                <a:cubicBezTo>
                  <a:pt x="1188502" y="163821"/>
                  <a:pt x="1228013" y="161965"/>
                  <a:pt x="1267097" y="156754"/>
                </a:cubicBezTo>
                <a:cubicBezTo>
                  <a:pt x="1293351" y="153253"/>
                  <a:pt x="1319502" y="148885"/>
                  <a:pt x="1345474" y="143691"/>
                </a:cubicBezTo>
                <a:cubicBezTo>
                  <a:pt x="1363079" y="140170"/>
                  <a:pt x="1379790" y="131408"/>
                  <a:pt x="1397726" y="130628"/>
                </a:cubicBezTo>
                <a:cubicBezTo>
                  <a:pt x="1580485" y="122682"/>
                  <a:pt x="1763486" y="121919"/>
                  <a:pt x="1946366" y="117565"/>
                </a:cubicBezTo>
                <a:cubicBezTo>
                  <a:pt x="2232112" y="76744"/>
                  <a:pt x="1883491" y="122920"/>
                  <a:pt x="2560320" y="91440"/>
                </a:cubicBezTo>
                <a:cubicBezTo>
                  <a:pt x="2574075" y="90800"/>
                  <a:pt x="2585927" y="80641"/>
                  <a:pt x="2599509" y="78377"/>
                </a:cubicBezTo>
                <a:cubicBezTo>
                  <a:pt x="2638402" y="71895"/>
                  <a:pt x="2677886" y="69668"/>
                  <a:pt x="2717074" y="65314"/>
                </a:cubicBezTo>
                <a:cubicBezTo>
                  <a:pt x="2734491" y="56605"/>
                  <a:pt x="2750852" y="45346"/>
                  <a:pt x="2769326" y="39188"/>
                </a:cubicBezTo>
                <a:cubicBezTo>
                  <a:pt x="2790389" y="32167"/>
                  <a:pt x="2812966" y="30941"/>
                  <a:pt x="2834640" y="26125"/>
                </a:cubicBezTo>
                <a:cubicBezTo>
                  <a:pt x="2962487" y="-2286"/>
                  <a:pt x="2804106" y="19430"/>
                  <a:pt x="3056709" y="0"/>
                </a:cubicBezTo>
                <a:lnTo>
                  <a:pt x="3670663" y="13062"/>
                </a:lnTo>
                <a:cubicBezTo>
                  <a:pt x="3688602" y="13765"/>
                  <a:pt x="3704961" y="26125"/>
                  <a:pt x="3722914" y="26125"/>
                </a:cubicBezTo>
                <a:cubicBezTo>
                  <a:pt x="3879729" y="26125"/>
                  <a:pt x="4036423" y="17416"/>
                  <a:pt x="4193177" y="13062"/>
                </a:cubicBezTo>
                <a:lnTo>
                  <a:pt x="4572000" y="26125"/>
                </a:lnTo>
                <a:cubicBezTo>
                  <a:pt x="4646081" y="29346"/>
                  <a:pt x="4719918" y="39188"/>
                  <a:pt x="4794069" y="39188"/>
                </a:cubicBezTo>
                <a:cubicBezTo>
                  <a:pt x="4937826" y="39188"/>
                  <a:pt x="5081452" y="30479"/>
                  <a:pt x="5225143" y="26125"/>
                </a:cubicBezTo>
                <a:cubicBezTo>
                  <a:pt x="5264332" y="21771"/>
                  <a:pt x="5303738" y="19057"/>
                  <a:pt x="5342709" y="13062"/>
                </a:cubicBezTo>
                <a:cubicBezTo>
                  <a:pt x="5360453" y="10332"/>
                  <a:pt x="5377007" y="0"/>
                  <a:pt x="5394960" y="0"/>
                </a:cubicBezTo>
                <a:cubicBezTo>
                  <a:pt x="5495203" y="0"/>
                  <a:pt x="5595257" y="8708"/>
                  <a:pt x="5695406" y="13062"/>
                </a:cubicBezTo>
                <a:cubicBezTo>
                  <a:pt x="5745389" y="29723"/>
                  <a:pt x="5776680" y="42380"/>
                  <a:pt x="5826034" y="52251"/>
                </a:cubicBezTo>
                <a:cubicBezTo>
                  <a:pt x="5852006" y="57445"/>
                  <a:pt x="5878379" y="60433"/>
                  <a:pt x="5904411" y="65314"/>
                </a:cubicBezTo>
                <a:cubicBezTo>
                  <a:pt x="5948056" y="73497"/>
                  <a:pt x="6035040" y="91440"/>
                  <a:pt x="6035040" y="91440"/>
                </a:cubicBezTo>
                <a:cubicBezTo>
                  <a:pt x="6048103" y="100148"/>
                  <a:pt x="6059883" y="111189"/>
                  <a:pt x="6074229" y="117565"/>
                </a:cubicBezTo>
                <a:cubicBezTo>
                  <a:pt x="6099394" y="128750"/>
                  <a:pt x="6152606" y="143691"/>
                  <a:pt x="6152606" y="143691"/>
                </a:cubicBezTo>
                <a:cubicBezTo>
                  <a:pt x="6227912" y="193896"/>
                  <a:pt x="6155271" y="150432"/>
                  <a:pt x="6230983" y="182880"/>
                </a:cubicBezTo>
                <a:cubicBezTo>
                  <a:pt x="6248881" y="190551"/>
                  <a:pt x="6266327" y="199344"/>
                  <a:pt x="6283234" y="209005"/>
                </a:cubicBezTo>
                <a:cubicBezTo>
                  <a:pt x="6296865" y="216794"/>
                  <a:pt x="6307993" y="228946"/>
                  <a:pt x="6322423" y="235131"/>
                </a:cubicBezTo>
                <a:cubicBezTo>
                  <a:pt x="6338924" y="242203"/>
                  <a:pt x="6357864" y="241890"/>
                  <a:pt x="6374674" y="248194"/>
                </a:cubicBezTo>
                <a:cubicBezTo>
                  <a:pt x="6392907" y="255032"/>
                  <a:pt x="6409027" y="266649"/>
                  <a:pt x="6426926" y="274320"/>
                </a:cubicBezTo>
                <a:cubicBezTo>
                  <a:pt x="6439582" y="279744"/>
                  <a:pt x="6453051" y="283028"/>
                  <a:pt x="6466114" y="287382"/>
                </a:cubicBezTo>
                <a:cubicBezTo>
                  <a:pt x="6488535" y="304198"/>
                  <a:pt x="6530819" y="337420"/>
                  <a:pt x="6557554" y="352697"/>
                </a:cubicBezTo>
                <a:cubicBezTo>
                  <a:pt x="6574461" y="362358"/>
                  <a:pt x="6592389" y="370114"/>
                  <a:pt x="6609806" y="378822"/>
                </a:cubicBezTo>
                <a:cubicBezTo>
                  <a:pt x="6640895" y="472094"/>
                  <a:pt x="6620655" y="434286"/>
                  <a:pt x="6662057" y="496388"/>
                </a:cubicBezTo>
                <a:lnTo>
                  <a:pt x="6701246" y="613954"/>
                </a:lnTo>
                <a:lnTo>
                  <a:pt x="6727371" y="692331"/>
                </a:lnTo>
                <a:lnTo>
                  <a:pt x="6740434" y="744582"/>
                </a:lnTo>
                <a:cubicBezTo>
                  <a:pt x="6744788" y="783771"/>
                  <a:pt x="6747015" y="823255"/>
                  <a:pt x="6753497" y="862148"/>
                </a:cubicBezTo>
                <a:cubicBezTo>
                  <a:pt x="6755761" y="875730"/>
                  <a:pt x="6763573" y="887895"/>
                  <a:pt x="6766560" y="901337"/>
                </a:cubicBezTo>
                <a:cubicBezTo>
                  <a:pt x="6772306" y="927192"/>
                  <a:pt x="6773877" y="953859"/>
                  <a:pt x="6779623" y="979714"/>
                </a:cubicBezTo>
                <a:cubicBezTo>
                  <a:pt x="6782610" y="993155"/>
                  <a:pt x="6788903" y="1005663"/>
                  <a:pt x="6792686" y="1018902"/>
                </a:cubicBezTo>
                <a:cubicBezTo>
                  <a:pt x="6797618" y="1036165"/>
                  <a:pt x="6800590" y="1053958"/>
                  <a:pt x="6805749" y="1071154"/>
                </a:cubicBezTo>
                <a:cubicBezTo>
                  <a:pt x="6805754" y="1071172"/>
                  <a:pt x="6838403" y="1169117"/>
                  <a:pt x="6844937" y="1188720"/>
                </a:cubicBezTo>
                <a:lnTo>
                  <a:pt x="6858000" y="1227908"/>
                </a:lnTo>
                <a:lnTo>
                  <a:pt x="6871063" y="1267097"/>
                </a:lnTo>
                <a:cubicBezTo>
                  <a:pt x="6875417" y="1410788"/>
                  <a:pt x="6876152" y="1554635"/>
                  <a:pt x="6884126" y="1698171"/>
                </a:cubicBezTo>
                <a:cubicBezTo>
                  <a:pt x="6884890" y="1711919"/>
                  <a:pt x="6891031" y="1725044"/>
                  <a:pt x="6897189" y="1737360"/>
                </a:cubicBezTo>
                <a:cubicBezTo>
                  <a:pt x="6904210" y="1751402"/>
                  <a:pt x="6916293" y="1762506"/>
                  <a:pt x="6923314" y="1776548"/>
                </a:cubicBezTo>
                <a:cubicBezTo>
                  <a:pt x="6977391" y="1884704"/>
                  <a:pt x="6887637" y="1742628"/>
                  <a:pt x="6962503" y="1854925"/>
                </a:cubicBezTo>
                <a:cubicBezTo>
                  <a:pt x="6979919" y="1907173"/>
                  <a:pt x="6980632" y="1885935"/>
                  <a:pt x="6962503" y="1946365"/>
                </a:cubicBezTo>
                <a:cubicBezTo>
                  <a:pt x="6954590" y="1972742"/>
                  <a:pt x="6936377" y="2024742"/>
                  <a:pt x="6936377" y="2024742"/>
                </a:cubicBezTo>
                <a:cubicBezTo>
                  <a:pt x="6932023" y="2294708"/>
                  <a:pt x="6935214" y="2564901"/>
                  <a:pt x="6923314" y="2834640"/>
                </a:cubicBezTo>
                <a:cubicBezTo>
                  <a:pt x="6922100" y="2862152"/>
                  <a:pt x="6903868" y="2886300"/>
                  <a:pt x="6897189" y="2913017"/>
                </a:cubicBezTo>
                <a:cubicBezTo>
                  <a:pt x="6889887" y="2942226"/>
                  <a:pt x="6870721" y="3024563"/>
                  <a:pt x="6858000" y="3043645"/>
                </a:cubicBezTo>
                <a:lnTo>
                  <a:pt x="6831874" y="3082834"/>
                </a:lnTo>
                <a:cubicBezTo>
                  <a:pt x="6827520" y="3100251"/>
                  <a:pt x="6828770" y="3120147"/>
                  <a:pt x="6818811" y="3135085"/>
                </a:cubicBezTo>
                <a:cubicBezTo>
                  <a:pt x="6810103" y="3148148"/>
                  <a:pt x="6791684" y="3151160"/>
                  <a:pt x="6779623" y="3161211"/>
                </a:cubicBezTo>
                <a:cubicBezTo>
                  <a:pt x="6765431" y="3173038"/>
                  <a:pt x="6754626" y="3188573"/>
                  <a:pt x="6740434" y="3200400"/>
                </a:cubicBezTo>
                <a:cubicBezTo>
                  <a:pt x="6728373" y="3210450"/>
                  <a:pt x="6713307" y="3216475"/>
                  <a:pt x="6701246" y="3226525"/>
                </a:cubicBezTo>
                <a:cubicBezTo>
                  <a:pt x="6687054" y="3238352"/>
                  <a:pt x="6677428" y="3255466"/>
                  <a:pt x="6662057" y="3265714"/>
                </a:cubicBezTo>
                <a:cubicBezTo>
                  <a:pt x="6650600" y="3273352"/>
                  <a:pt x="6634906" y="3272090"/>
                  <a:pt x="6622869" y="3278777"/>
                </a:cubicBezTo>
                <a:cubicBezTo>
                  <a:pt x="6595421" y="3294026"/>
                  <a:pt x="6570617" y="3313611"/>
                  <a:pt x="6544491" y="3331028"/>
                </a:cubicBezTo>
                <a:lnTo>
                  <a:pt x="6544491" y="3331028"/>
                </a:lnTo>
                <a:cubicBezTo>
                  <a:pt x="6531428" y="3344091"/>
                  <a:pt x="6521452" y="3361245"/>
                  <a:pt x="6505303" y="3370217"/>
                </a:cubicBezTo>
                <a:cubicBezTo>
                  <a:pt x="6479285" y="3384671"/>
                  <a:pt x="6408404" y="3400972"/>
                  <a:pt x="6374674" y="3409405"/>
                </a:cubicBezTo>
                <a:cubicBezTo>
                  <a:pt x="6357257" y="3418114"/>
                  <a:pt x="6340321" y="3427860"/>
                  <a:pt x="6322423" y="3435531"/>
                </a:cubicBezTo>
                <a:cubicBezTo>
                  <a:pt x="6301807" y="3444366"/>
                  <a:pt x="6250170" y="3458168"/>
                  <a:pt x="6230983" y="3461657"/>
                </a:cubicBezTo>
                <a:cubicBezTo>
                  <a:pt x="6200690" y="3467165"/>
                  <a:pt x="6169864" y="3469369"/>
                  <a:pt x="6139543" y="3474720"/>
                </a:cubicBezTo>
                <a:cubicBezTo>
                  <a:pt x="6095813" y="3482437"/>
                  <a:pt x="6051040" y="3486802"/>
                  <a:pt x="6008914" y="3500845"/>
                </a:cubicBezTo>
                <a:cubicBezTo>
                  <a:pt x="5995851" y="3505199"/>
                  <a:pt x="5983010" y="3510285"/>
                  <a:pt x="5969726" y="3513908"/>
                </a:cubicBezTo>
                <a:cubicBezTo>
                  <a:pt x="5807661" y="3558108"/>
                  <a:pt x="5916238" y="3523029"/>
                  <a:pt x="5826034" y="3553097"/>
                </a:cubicBezTo>
                <a:cubicBezTo>
                  <a:pt x="5708468" y="3548743"/>
                  <a:pt x="5590754" y="3547373"/>
                  <a:pt x="5473337" y="3540034"/>
                </a:cubicBezTo>
                <a:cubicBezTo>
                  <a:pt x="5418065" y="3536579"/>
                  <a:pt x="5414485" y="3526358"/>
                  <a:pt x="5368834" y="3513908"/>
                </a:cubicBezTo>
                <a:cubicBezTo>
                  <a:pt x="5334193" y="3504460"/>
                  <a:pt x="5264331" y="3487782"/>
                  <a:pt x="5264331" y="3487782"/>
                </a:cubicBezTo>
                <a:cubicBezTo>
                  <a:pt x="5155474" y="3492136"/>
                  <a:pt x="5046427" y="3493083"/>
                  <a:pt x="4937760" y="3500845"/>
                </a:cubicBezTo>
                <a:cubicBezTo>
                  <a:pt x="4924025" y="3501826"/>
                  <a:pt x="4910887" y="3507750"/>
                  <a:pt x="4898571" y="3513908"/>
                </a:cubicBezTo>
                <a:cubicBezTo>
                  <a:pt x="4858155" y="3534116"/>
                  <a:pt x="4848524" y="3555569"/>
                  <a:pt x="4807131" y="3579222"/>
                </a:cubicBezTo>
                <a:cubicBezTo>
                  <a:pt x="4795176" y="3586053"/>
                  <a:pt x="4780599" y="3586861"/>
                  <a:pt x="4767943" y="3592285"/>
                </a:cubicBezTo>
                <a:cubicBezTo>
                  <a:pt x="4750044" y="3599956"/>
                  <a:pt x="4733771" y="3611179"/>
                  <a:pt x="4715691" y="3618411"/>
                </a:cubicBezTo>
                <a:cubicBezTo>
                  <a:pt x="4638094" y="3649450"/>
                  <a:pt x="4652419" y="3638356"/>
                  <a:pt x="4585063" y="3657600"/>
                </a:cubicBezTo>
                <a:cubicBezTo>
                  <a:pt x="4571823" y="3661383"/>
                  <a:pt x="4558937" y="3666308"/>
                  <a:pt x="4545874" y="3670662"/>
                </a:cubicBezTo>
                <a:cubicBezTo>
                  <a:pt x="4484914" y="3666308"/>
                  <a:pt x="4423774" y="3663998"/>
                  <a:pt x="4362994" y="3657600"/>
                </a:cubicBezTo>
                <a:cubicBezTo>
                  <a:pt x="4340913" y="3655276"/>
                  <a:pt x="4317892" y="3653725"/>
                  <a:pt x="4297680" y="3644537"/>
                </a:cubicBezTo>
                <a:cubicBezTo>
                  <a:pt x="4269095" y="3631544"/>
                  <a:pt x="4245429" y="3609702"/>
                  <a:pt x="4219303" y="3592285"/>
                </a:cubicBezTo>
                <a:cubicBezTo>
                  <a:pt x="4207846" y="3584647"/>
                  <a:pt x="4193177" y="3583576"/>
                  <a:pt x="4180114" y="3579222"/>
                </a:cubicBezTo>
                <a:cubicBezTo>
                  <a:pt x="4162697" y="3566159"/>
                  <a:pt x="4145579" y="3552688"/>
                  <a:pt x="4127863" y="3540034"/>
                </a:cubicBezTo>
                <a:cubicBezTo>
                  <a:pt x="3972461" y="3429033"/>
                  <a:pt x="4001009" y="3516413"/>
                  <a:pt x="3631474" y="3526971"/>
                </a:cubicBezTo>
                <a:cubicBezTo>
                  <a:pt x="3592286" y="3531325"/>
                  <a:pt x="3552573" y="3532301"/>
                  <a:pt x="3513909" y="3540034"/>
                </a:cubicBezTo>
                <a:cubicBezTo>
                  <a:pt x="3486905" y="3545435"/>
                  <a:pt x="3462248" y="3559481"/>
                  <a:pt x="3435531" y="3566160"/>
                </a:cubicBezTo>
                <a:cubicBezTo>
                  <a:pt x="3418114" y="3570514"/>
                  <a:pt x="3400476" y="3574063"/>
                  <a:pt x="3383280" y="3579222"/>
                </a:cubicBezTo>
                <a:cubicBezTo>
                  <a:pt x="3356902" y="3587135"/>
                  <a:pt x="3332305" y="3602608"/>
                  <a:pt x="3304903" y="3605348"/>
                </a:cubicBezTo>
                <a:lnTo>
                  <a:pt x="3174274" y="3618411"/>
                </a:lnTo>
                <a:lnTo>
                  <a:pt x="3095897" y="36576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08913" y="429443"/>
            <a:ext cx="5366656" cy="584775"/>
          </a:xfrm>
          <a:prstGeom prst="rect">
            <a:avLst/>
          </a:prstGeom>
          <a:noFill/>
        </p:spPr>
        <p:txBody>
          <a:bodyPr wrap="square" rtlCol="0">
            <a:spAutoFit/>
          </a:bodyPr>
          <a:lstStyle/>
          <a:p>
            <a:r>
              <a:rPr lang="pl-PL" sz="3200" dirty="0">
                <a:latin typeface="Impact" panose="020B0806030902050204" pitchFamily="34" charset="0"/>
              </a:rPr>
              <a:t>S</a:t>
            </a:r>
            <a:r>
              <a:rPr lang="en-GB" sz="3200" dirty="0">
                <a:latin typeface="Impact" panose="020B0806030902050204" pitchFamily="34" charset="0"/>
              </a:rPr>
              <a:t>elf-instrumentalization of art</a:t>
            </a:r>
          </a:p>
        </p:txBody>
      </p:sp>
      <p:sp>
        <p:nvSpPr>
          <p:cNvPr id="15" name="pole tekstowe 14">
            <a:extLst>
              <a:ext uri="{FF2B5EF4-FFF2-40B4-BE49-F238E27FC236}">
                <a16:creationId xmlns:a16="http://schemas.microsoft.com/office/drawing/2014/main" id="{328780DC-DFC7-487F-B976-A1277E669FAA}"/>
              </a:ext>
            </a:extLst>
          </p:cNvPr>
          <p:cNvSpPr txBox="1"/>
          <p:nvPr/>
        </p:nvSpPr>
        <p:spPr>
          <a:xfrm>
            <a:off x="5931639" y="1937902"/>
            <a:ext cx="5366656" cy="584775"/>
          </a:xfrm>
          <a:prstGeom prst="rect">
            <a:avLst/>
          </a:prstGeom>
          <a:noFill/>
        </p:spPr>
        <p:txBody>
          <a:bodyPr wrap="square" rtlCol="0">
            <a:spAutoFit/>
          </a:bodyPr>
          <a:lstStyle/>
          <a:p>
            <a:r>
              <a:rPr lang="pl-PL" sz="3200" dirty="0" err="1">
                <a:latin typeface="Impact" panose="020B0806030902050204" pitchFamily="34" charset="0"/>
              </a:rPr>
              <a:t>Artivism</a:t>
            </a:r>
            <a:endParaRPr lang="en-GB" sz="3200" dirty="0">
              <a:latin typeface="Impact" panose="020B0806030902050204" pitchFamily="34" charset="0"/>
            </a:endParaRPr>
          </a:p>
        </p:txBody>
      </p:sp>
      <p:sp>
        <p:nvSpPr>
          <p:cNvPr id="16" name="pole tekstowe 15">
            <a:extLst>
              <a:ext uri="{FF2B5EF4-FFF2-40B4-BE49-F238E27FC236}">
                <a16:creationId xmlns:a16="http://schemas.microsoft.com/office/drawing/2014/main" id="{D141D20B-4B8E-4516-9A8C-A25F4F129E70}"/>
              </a:ext>
            </a:extLst>
          </p:cNvPr>
          <p:cNvSpPr txBox="1"/>
          <p:nvPr/>
        </p:nvSpPr>
        <p:spPr>
          <a:xfrm>
            <a:off x="5702831" y="926035"/>
            <a:ext cx="5687691" cy="584775"/>
          </a:xfrm>
          <a:prstGeom prst="rect">
            <a:avLst/>
          </a:prstGeom>
          <a:noFill/>
        </p:spPr>
        <p:txBody>
          <a:bodyPr wrap="square" rtlCol="0">
            <a:spAutoFit/>
          </a:bodyPr>
          <a:lstStyle/>
          <a:p>
            <a:r>
              <a:rPr lang="pl-PL" sz="3200" dirty="0">
                <a:latin typeface="Impact" panose="020B0806030902050204" pitchFamily="34" charset="0"/>
              </a:rPr>
              <a:t>Political </a:t>
            </a:r>
            <a:r>
              <a:rPr lang="pl-PL" sz="3200" dirty="0" err="1">
                <a:latin typeface="Impact" panose="020B0806030902050204" pitchFamily="34" charset="0"/>
              </a:rPr>
              <a:t>self-instrumentalization</a:t>
            </a:r>
            <a:endParaRPr lang="en-GB" sz="3200" dirty="0">
              <a:latin typeface="Impact" panose="020B0806030902050204" pitchFamily="34" charset="0"/>
            </a:endParaRPr>
          </a:p>
        </p:txBody>
      </p:sp>
      <p:sp>
        <p:nvSpPr>
          <p:cNvPr id="17" name="pole tekstowe 16">
            <a:extLst>
              <a:ext uri="{FF2B5EF4-FFF2-40B4-BE49-F238E27FC236}">
                <a16:creationId xmlns:a16="http://schemas.microsoft.com/office/drawing/2014/main" id="{37167B37-BC48-496E-9F3B-1CB9D1FAA46A}"/>
              </a:ext>
            </a:extLst>
          </p:cNvPr>
          <p:cNvSpPr txBox="1"/>
          <p:nvPr/>
        </p:nvSpPr>
        <p:spPr>
          <a:xfrm>
            <a:off x="5432073" y="1405266"/>
            <a:ext cx="5366656" cy="584775"/>
          </a:xfrm>
          <a:prstGeom prst="rect">
            <a:avLst/>
          </a:prstGeom>
          <a:noFill/>
        </p:spPr>
        <p:txBody>
          <a:bodyPr wrap="square" rtlCol="0">
            <a:spAutoFit/>
          </a:bodyPr>
          <a:lstStyle/>
          <a:p>
            <a:r>
              <a:rPr lang="pl-PL" sz="3200" dirty="0">
                <a:latin typeface="Impact" panose="020B0806030902050204" pitchFamily="34" charset="0"/>
              </a:rPr>
              <a:t>Propaganda</a:t>
            </a:r>
            <a:endParaRPr lang="en-GB" sz="3200" dirty="0">
              <a:latin typeface="Impact" panose="020B0806030902050204" pitchFamily="34" charset="0"/>
            </a:endParaRPr>
          </a:p>
        </p:txBody>
      </p:sp>
      <p:sp>
        <p:nvSpPr>
          <p:cNvPr id="18" name="pole tekstowe 17">
            <a:extLst>
              <a:ext uri="{FF2B5EF4-FFF2-40B4-BE49-F238E27FC236}">
                <a16:creationId xmlns:a16="http://schemas.microsoft.com/office/drawing/2014/main" id="{21409F0C-6282-4956-A8E6-6F66A6F350A6}"/>
              </a:ext>
            </a:extLst>
          </p:cNvPr>
          <p:cNvSpPr txBox="1"/>
          <p:nvPr/>
        </p:nvSpPr>
        <p:spPr>
          <a:xfrm>
            <a:off x="7497537" y="1545615"/>
            <a:ext cx="5366656" cy="584775"/>
          </a:xfrm>
          <a:prstGeom prst="rect">
            <a:avLst/>
          </a:prstGeom>
          <a:noFill/>
        </p:spPr>
        <p:txBody>
          <a:bodyPr wrap="square" rtlCol="0">
            <a:spAutoFit/>
          </a:bodyPr>
          <a:lstStyle/>
          <a:p>
            <a:r>
              <a:rPr lang="pl-PL" sz="3200" dirty="0">
                <a:latin typeface="Impact" panose="020B0806030902050204" pitchFamily="34" charset="0"/>
              </a:rPr>
              <a:t>The party-</a:t>
            </a:r>
            <a:r>
              <a:rPr lang="pl-PL" sz="3200" dirty="0" err="1">
                <a:latin typeface="Impact" panose="020B0806030902050204" pitchFamily="34" charset="0"/>
              </a:rPr>
              <a:t>member</a:t>
            </a:r>
            <a:r>
              <a:rPr lang="pl-PL" sz="3200" dirty="0">
                <a:latin typeface="Impact" panose="020B0806030902050204" pitchFamily="34" charset="0"/>
              </a:rPr>
              <a:t> </a:t>
            </a:r>
            <a:r>
              <a:rPr lang="pl-PL" sz="3200" dirty="0" err="1">
                <a:latin typeface="Impact" panose="020B0806030902050204" pitchFamily="34" charset="0"/>
              </a:rPr>
              <a:t>artist</a:t>
            </a:r>
            <a:endParaRPr lang="en-GB" sz="3200" dirty="0">
              <a:latin typeface="Impact" panose="020B0806030902050204" pitchFamily="34" charset="0"/>
            </a:endParaRPr>
          </a:p>
        </p:txBody>
      </p:sp>
      <p:sp>
        <p:nvSpPr>
          <p:cNvPr id="19" name="pole tekstowe 18">
            <a:extLst>
              <a:ext uri="{FF2B5EF4-FFF2-40B4-BE49-F238E27FC236}">
                <a16:creationId xmlns:a16="http://schemas.microsoft.com/office/drawing/2014/main" id="{F8AEC7C1-CB9C-46FA-8EE9-20AD81F7F52C}"/>
              </a:ext>
            </a:extLst>
          </p:cNvPr>
          <p:cNvSpPr txBox="1"/>
          <p:nvPr/>
        </p:nvSpPr>
        <p:spPr>
          <a:xfrm>
            <a:off x="6429357" y="2351883"/>
            <a:ext cx="5818706" cy="584775"/>
          </a:xfrm>
          <a:prstGeom prst="rect">
            <a:avLst/>
          </a:prstGeom>
          <a:noFill/>
        </p:spPr>
        <p:txBody>
          <a:bodyPr wrap="square" rtlCol="0">
            <a:spAutoFit/>
          </a:bodyPr>
          <a:lstStyle/>
          <a:p>
            <a:r>
              <a:rPr lang="pl-PL" sz="3200" dirty="0" err="1">
                <a:latin typeface="Impact" panose="020B0806030902050204" pitchFamily="34" charset="0"/>
              </a:rPr>
              <a:t>Participation</a:t>
            </a:r>
            <a:r>
              <a:rPr lang="pl-PL" sz="3200" dirty="0">
                <a:latin typeface="Impact" panose="020B0806030902050204" pitchFamily="34" charset="0"/>
              </a:rPr>
              <a:t> as a </a:t>
            </a:r>
            <a:r>
              <a:rPr lang="pl-PL" sz="3200" dirty="0" err="1">
                <a:latin typeface="Impact" panose="020B0806030902050204" pitchFamily="34" charset="0"/>
              </a:rPr>
              <a:t>new</a:t>
            </a:r>
            <a:r>
              <a:rPr lang="pl-PL" sz="3200" dirty="0">
                <a:latin typeface="Impact" panose="020B0806030902050204" pitchFamily="34" charset="0"/>
              </a:rPr>
              <a:t> </a:t>
            </a:r>
            <a:r>
              <a:rPr lang="pl-PL" sz="3200" dirty="0" err="1">
                <a:latin typeface="Impact" panose="020B0806030902050204" pitchFamily="34" charset="0"/>
              </a:rPr>
              <a:t>paradigm</a:t>
            </a:r>
            <a:endParaRPr lang="en-GB" sz="3200" dirty="0">
              <a:latin typeface="Impact" panose="020B0806030902050204" pitchFamily="34" charset="0"/>
            </a:endParaRPr>
          </a:p>
        </p:txBody>
      </p:sp>
      <p:sp>
        <p:nvSpPr>
          <p:cNvPr id="20" name="pole tekstowe 19">
            <a:extLst>
              <a:ext uri="{FF2B5EF4-FFF2-40B4-BE49-F238E27FC236}">
                <a16:creationId xmlns:a16="http://schemas.microsoft.com/office/drawing/2014/main" id="{A0AD7FC2-801D-4EB5-BBAC-15E6F613E8BE}"/>
              </a:ext>
            </a:extLst>
          </p:cNvPr>
          <p:cNvSpPr txBox="1"/>
          <p:nvPr/>
        </p:nvSpPr>
        <p:spPr>
          <a:xfrm>
            <a:off x="6671711" y="2863422"/>
            <a:ext cx="5366656" cy="584775"/>
          </a:xfrm>
          <a:prstGeom prst="rect">
            <a:avLst/>
          </a:prstGeom>
          <a:noFill/>
        </p:spPr>
        <p:txBody>
          <a:bodyPr wrap="square" rtlCol="0">
            <a:spAutoFit/>
          </a:bodyPr>
          <a:lstStyle/>
          <a:p>
            <a:r>
              <a:rPr lang="pl-PL" sz="3200" dirty="0" err="1">
                <a:latin typeface="Impact" panose="020B0806030902050204" pitchFamily="34" charset="0"/>
              </a:rPr>
              <a:t>Activist-institutional</a:t>
            </a:r>
            <a:r>
              <a:rPr lang="pl-PL" sz="3200" dirty="0">
                <a:latin typeface="Impact" panose="020B0806030902050204" pitchFamily="34" charset="0"/>
              </a:rPr>
              <a:t> </a:t>
            </a:r>
            <a:r>
              <a:rPr lang="pl-PL" sz="3200" dirty="0" err="1">
                <a:latin typeface="Impact" panose="020B0806030902050204" pitchFamily="34" charset="0"/>
              </a:rPr>
              <a:t>critique</a:t>
            </a:r>
            <a:endParaRPr lang="en-GB" sz="3200" dirty="0">
              <a:latin typeface="Impact" panose="020B0806030902050204" pitchFamily="34" charset="0"/>
            </a:endParaRPr>
          </a:p>
        </p:txBody>
      </p:sp>
    </p:spTree>
    <p:extLst>
      <p:ext uri="{BB962C8B-B14F-4D97-AF65-F5344CB8AC3E}">
        <p14:creationId xmlns:p14="http://schemas.microsoft.com/office/powerpoint/2010/main" val="293538893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10" name="Dowolny kształt: kształt 9">
            <a:extLst>
              <a:ext uri="{FF2B5EF4-FFF2-40B4-BE49-F238E27FC236}">
                <a16:creationId xmlns:a16="http://schemas.microsoft.com/office/drawing/2014/main" id="{BF43DB8F-B6C3-43C2-8A10-8D6B7C8152AE}"/>
              </a:ext>
            </a:extLst>
          </p:cNvPr>
          <p:cNvSpPr/>
          <p:nvPr/>
        </p:nvSpPr>
        <p:spPr>
          <a:xfrm>
            <a:off x="5120640" y="222069"/>
            <a:ext cx="6975833" cy="3670662"/>
          </a:xfrm>
          <a:custGeom>
            <a:avLst/>
            <a:gdLst>
              <a:gd name="connsiteX0" fmla="*/ 3095897 w 6975833"/>
              <a:gd name="connsiteY0" fmla="*/ 3657600 h 3670662"/>
              <a:gd name="connsiteX1" fmla="*/ 3095897 w 6975833"/>
              <a:gd name="connsiteY1" fmla="*/ 3657600 h 3670662"/>
              <a:gd name="connsiteX2" fmla="*/ 2808514 w 6975833"/>
              <a:gd name="connsiteY2" fmla="*/ 3644537 h 3670662"/>
              <a:gd name="connsiteX3" fmla="*/ 2730137 w 6975833"/>
              <a:gd name="connsiteY3" fmla="*/ 3618411 h 3670662"/>
              <a:gd name="connsiteX4" fmla="*/ 2638697 w 6975833"/>
              <a:gd name="connsiteY4" fmla="*/ 3592285 h 3670662"/>
              <a:gd name="connsiteX5" fmla="*/ 2599509 w 6975833"/>
              <a:gd name="connsiteY5" fmla="*/ 3566160 h 3670662"/>
              <a:gd name="connsiteX6" fmla="*/ 2508069 w 6975833"/>
              <a:gd name="connsiteY6" fmla="*/ 3540034 h 3670662"/>
              <a:gd name="connsiteX7" fmla="*/ 2442754 w 6975833"/>
              <a:gd name="connsiteY7" fmla="*/ 3422468 h 3670662"/>
              <a:gd name="connsiteX8" fmla="*/ 2377440 w 6975833"/>
              <a:gd name="connsiteY8" fmla="*/ 3357154 h 3670662"/>
              <a:gd name="connsiteX9" fmla="*/ 2272937 w 6975833"/>
              <a:gd name="connsiteY9" fmla="*/ 3344091 h 3670662"/>
              <a:gd name="connsiteX10" fmla="*/ 2024743 w 6975833"/>
              <a:gd name="connsiteY10" fmla="*/ 3331028 h 3670662"/>
              <a:gd name="connsiteX11" fmla="*/ 1985554 w 6975833"/>
              <a:gd name="connsiteY11" fmla="*/ 3317965 h 3670662"/>
              <a:gd name="connsiteX12" fmla="*/ 1776549 w 6975833"/>
              <a:gd name="connsiteY12" fmla="*/ 3291840 h 3670662"/>
              <a:gd name="connsiteX13" fmla="*/ 1724297 w 6975833"/>
              <a:gd name="connsiteY13" fmla="*/ 3278777 h 3670662"/>
              <a:gd name="connsiteX14" fmla="*/ 1685109 w 6975833"/>
              <a:gd name="connsiteY14" fmla="*/ 3265714 h 3670662"/>
              <a:gd name="connsiteX15" fmla="*/ 1606731 w 6975833"/>
              <a:gd name="connsiteY15" fmla="*/ 3252651 h 3670662"/>
              <a:gd name="connsiteX16" fmla="*/ 1449977 w 6975833"/>
              <a:gd name="connsiteY16" fmla="*/ 3200400 h 3670662"/>
              <a:gd name="connsiteX17" fmla="*/ 1410789 w 6975833"/>
              <a:gd name="connsiteY17" fmla="*/ 3187337 h 3670662"/>
              <a:gd name="connsiteX18" fmla="*/ 1332411 w 6975833"/>
              <a:gd name="connsiteY18" fmla="*/ 3148148 h 3670662"/>
              <a:gd name="connsiteX19" fmla="*/ 1280160 w 6975833"/>
              <a:gd name="connsiteY19" fmla="*/ 3069771 h 3670662"/>
              <a:gd name="connsiteX20" fmla="*/ 1201783 w 6975833"/>
              <a:gd name="connsiteY20" fmla="*/ 2991394 h 3670662"/>
              <a:gd name="connsiteX21" fmla="*/ 1136469 w 6975833"/>
              <a:gd name="connsiteY21" fmla="*/ 2926080 h 3670662"/>
              <a:gd name="connsiteX22" fmla="*/ 1123406 w 6975833"/>
              <a:gd name="connsiteY22" fmla="*/ 2886891 h 3670662"/>
              <a:gd name="connsiteX23" fmla="*/ 1005840 w 6975833"/>
              <a:gd name="connsiteY23" fmla="*/ 2808514 h 3670662"/>
              <a:gd name="connsiteX24" fmla="*/ 901337 w 6975833"/>
              <a:gd name="connsiteY24" fmla="*/ 2730137 h 3670662"/>
              <a:gd name="connsiteX25" fmla="*/ 862149 w 6975833"/>
              <a:gd name="connsiteY25" fmla="*/ 2690948 h 3670662"/>
              <a:gd name="connsiteX26" fmla="*/ 783771 w 6975833"/>
              <a:gd name="connsiteY26" fmla="*/ 2638697 h 3670662"/>
              <a:gd name="connsiteX27" fmla="*/ 692331 w 6975833"/>
              <a:gd name="connsiteY27" fmla="*/ 2560320 h 3670662"/>
              <a:gd name="connsiteX28" fmla="*/ 600891 w 6975833"/>
              <a:gd name="connsiteY28" fmla="*/ 2495005 h 3670662"/>
              <a:gd name="connsiteX29" fmla="*/ 522514 w 6975833"/>
              <a:gd name="connsiteY29" fmla="*/ 2429691 h 3670662"/>
              <a:gd name="connsiteX30" fmla="*/ 444137 w 6975833"/>
              <a:gd name="connsiteY30" fmla="*/ 2390502 h 3670662"/>
              <a:gd name="connsiteX31" fmla="*/ 378823 w 6975833"/>
              <a:gd name="connsiteY31" fmla="*/ 2325188 h 3670662"/>
              <a:gd name="connsiteX32" fmla="*/ 352697 w 6975833"/>
              <a:gd name="connsiteY32" fmla="*/ 2286000 h 3670662"/>
              <a:gd name="connsiteX33" fmla="*/ 313509 w 6975833"/>
              <a:gd name="connsiteY33" fmla="*/ 2246811 h 3670662"/>
              <a:gd name="connsiteX34" fmla="*/ 274320 w 6975833"/>
              <a:gd name="connsiteY34" fmla="*/ 2155371 h 3670662"/>
              <a:gd name="connsiteX35" fmla="*/ 261257 w 6975833"/>
              <a:gd name="connsiteY35" fmla="*/ 2116182 h 3670662"/>
              <a:gd name="connsiteX36" fmla="*/ 209006 w 6975833"/>
              <a:gd name="connsiteY36" fmla="*/ 2011680 h 3670662"/>
              <a:gd name="connsiteX37" fmla="*/ 156754 w 6975833"/>
              <a:gd name="connsiteY37" fmla="*/ 1894114 h 3670662"/>
              <a:gd name="connsiteX38" fmla="*/ 117566 w 6975833"/>
              <a:gd name="connsiteY38" fmla="*/ 1854925 h 3670662"/>
              <a:gd name="connsiteX39" fmla="*/ 78377 w 6975833"/>
              <a:gd name="connsiteY39" fmla="*/ 1776548 h 3670662"/>
              <a:gd name="connsiteX40" fmla="*/ 39189 w 6975833"/>
              <a:gd name="connsiteY40" fmla="*/ 1698171 h 3670662"/>
              <a:gd name="connsiteX41" fmla="*/ 26126 w 6975833"/>
              <a:gd name="connsiteY41" fmla="*/ 1645920 h 3670662"/>
              <a:gd name="connsiteX42" fmla="*/ 0 w 6975833"/>
              <a:gd name="connsiteY42" fmla="*/ 1567542 h 3670662"/>
              <a:gd name="connsiteX43" fmla="*/ 39189 w 6975833"/>
              <a:gd name="connsiteY43" fmla="*/ 1489165 h 3670662"/>
              <a:gd name="connsiteX44" fmla="*/ 65314 w 6975833"/>
              <a:gd name="connsiteY44" fmla="*/ 1436914 h 3670662"/>
              <a:gd name="connsiteX45" fmla="*/ 91440 w 6975833"/>
              <a:gd name="connsiteY45" fmla="*/ 1397725 h 3670662"/>
              <a:gd name="connsiteX46" fmla="*/ 117566 w 6975833"/>
              <a:gd name="connsiteY46" fmla="*/ 1319348 h 3670662"/>
              <a:gd name="connsiteX47" fmla="*/ 130629 w 6975833"/>
              <a:gd name="connsiteY47" fmla="*/ 1280160 h 3670662"/>
              <a:gd name="connsiteX48" fmla="*/ 143691 w 6975833"/>
              <a:gd name="connsiteY48" fmla="*/ 1240971 h 3670662"/>
              <a:gd name="connsiteX49" fmla="*/ 195943 w 6975833"/>
              <a:gd name="connsiteY49" fmla="*/ 1110342 h 3670662"/>
              <a:gd name="connsiteX50" fmla="*/ 209006 w 6975833"/>
              <a:gd name="connsiteY50" fmla="*/ 1045028 h 3670662"/>
              <a:gd name="connsiteX51" fmla="*/ 235131 w 6975833"/>
              <a:gd name="connsiteY51" fmla="*/ 927462 h 3670662"/>
              <a:gd name="connsiteX52" fmla="*/ 248194 w 6975833"/>
              <a:gd name="connsiteY52" fmla="*/ 809897 h 3670662"/>
              <a:gd name="connsiteX53" fmla="*/ 261257 w 6975833"/>
              <a:gd name="connsiteY53" fmla="*/ 770708 h 3670662"/>
              <a:gd name="connsiteX54" fmla="*/ 300446 w 6975833"/>
              <a:gd name="connsiteY54" fmla="*/ 731520 h 3670662"/>
              <a:gd name="connsiteX55" fmla="*/ 326571 w 6975833"/>
              <a:gd name="connsiteY55" fmla="*/ 692331 h 3670662"/>
              <a:gd name="connsiteX56" fmla="*/ 365760 w 6975833"/>
              <a:gd name="connsiteY56" fmla="*/ 666205 h 3670662"/>
              <a:gd name="connsiteX57" fmla="*/ 404949 w 6975833"/>
              <a:gd name="connsiteY57" fmla="*/ 613954 h 3670662"/>
              <a:gd name="connsiteX58" fmla="*/ 457200 w 6975833"/>
              <a:gd name="connsiteY58" fmla="*/ 535577 h 3670662"/>
              <a:gd name="connsiteX59" fmla="*/ 483326 w 6975833"/>
              <a:gd name="connsiteY59" fmla="*/ 496388 h 3670662"/>
              <a:gd name="connsiteX60" fmla="*/ 535577 w 6975833"/>
              <a:gd name="connsiteY60" fmla="*/ 444137 h 3670662"/>
              <a:gd name="connsiteX61" fmla="*/ 640080 w 6975833"/>
              <a:gd name="connsiteY61" fmla="*/ 365760 h 3670662"/>
              <a:gd name="connsiteX62" fmla="*/ 731520 w 6975833"/>
              <a:gd name="connsiteY62" fmla="*/ 339634 h 3670662"/>
              <a:gd name="connsiteX63" fmla="*/ 809897 w 6975833"/>
              <a:gd name="connsiteY63" fmla="*/ 287382 h 3670662"/>
              <a:gd name="connsiteX64" fmla="*/ 849086 w 6975833"/>
              <a:gd name="connsiteY64" fmla="*/ 261257 h 3670662"/>
              <a:gd name="connsiteX65" fmla="*/ 901337 w 6975833"/>
              <a:gd name="connsiteY65" fmla="*/ 248194 h 3670662"/>
              <a:gd name="connsiteX66" fmla="*/ 979714 w 6975833"/>
              <a:gd name="connsiteY66" fmla="*/ 222068 h 3670662"/>
              <a:gd name="connsiteX67" fmla="*/ 1018903 w 6975833"/>
              <a:gd name="connsiteY67" fmla="*/ 209005 h 3670662"/>
              <a:gd name="connsiteX68" fmla="*/ 1097280 w 6975833"/>
              <a:gd name="connsiteY68" fmla="*/ 182880 h 3670662"/>
              <a:gd name="connsiteX69" fmla="*/ 1149531 w 6975833"/>
              <a:gd name="connsiteY69" fmla="*/ 169817 h 3670662"/>
              <a:gd name="connsiteX70" fmla="*/ 1267097 w 6975833"/>
              <a:gd name="connsiteY70" fmla="*/ 156754 h 3670662"/>
              <a:gd name="connsiteX71" fmla="*/ 1345474 w 6975833"/>
              <a:gd name="connsiteY71" fmla="*/ 143691 h 3670662"/>
              <a:gd name="connsiteX72" fmla="*/ 1397726 w 6975833"/>
              <a:gd name="connsiteY72" fmla="*/ 130628 h 3670662"/>
              <a:gd name="connsiteX73" fmla="*/ 1946366 w 6975833"/>
              <a:gd name="connsiteY73" fmla="*/ 117565 h 3670662"/>
              <a:gd name="connsiteX74" fmla="*/ 2560320 w 6975833"/>
              <a:gd name="connsiteY74" fmla="*/ 91440 h 3670662"/>
              <a:gd name="connsiteX75" fmla="*/ 2599509 w 6975833"/>
              <a:gd name="connsiteY75" fmla="*/ 78377 h 3670662"/>
              <a:gd name="connsiteX76" fmla="*/ 2717074 w 6975833"/>
              <a:gd name="connsiteY76" fmla="*/ 65314 h 3670662"/>
              <a:gd name="connsiteX77" fmla="*/ 2769326 w 6975833"/>
              <a:gd name="connsiteY77" fmla="*/ 39188 h 3670662"/>
              <a:gd name="connsiteX78" fmla="*/ 2834640 w 6975833"/>
              <a:gd name="connsiteY78" fmla="*/ 26125 h 3670662"/>
              <a:gd name="connsiteX79" fmla="*/ 3056709 w 6975833"/>
              <a:gd name="connsiteY79" fmla="*/ 0 h 3670662"/>
              <a:gd name="connsiteX80" fmla="*/ 3670663 w 6975833"/>
              <a:gd name="connsiteY80" fmla="*/ 13062 h 3670662"/>
              <a:gd name="connsiteX81" fmla="*/ 3722914 w 6975833"/>
              <a:gd name="connsiteY81" fmla="*/ 26125 h 3670662"/>
              <a:gd name="connsiteX82" fmla="*/ 4193177 w 6975833"/>
              <a:gd name="connsiteY82" fmla="*/ 13062 h 3670662"/>
              <a:gd name="connsiteX83" fmla="*/ 4572000 w 6975833"/>
              <a:gd name="connsiteY83" fmla="*/ 26125 h 3670662"/>
              <a:gd name="connsiteX84" fmla="*/ 4794069 w 6975833"/>
              <a:gd name="connsiteY84" fmla="*/ 39188 h 3670662"/>
              <a:gd name="connsiteX85" fmla="*/ 5225143 w 6975833"/>
              <a:gd name="connsiteY85" fmla="*/ 26125 h 3670662"/>
              <a:gd name="connsiteX86" fmla="*/ 5342709 w 6975833"/>
              <a:gd name="connsiteY86" fmla="*/ 13062 h 3670662"/>
              <a:gd name="connsiteX87" fmla="*/ 5394960 w 6975833"/>
              <a:gd name="connsiteY87" fmla="*/ 0 h 3670662"/>
              <a:gd name="connsiteX88" fmla="*/ 5695406 w 6975833"/>
              <a:gd name="connsiteY88" fmla="*/ 13062 h 3670662"/>
              <a:gd name="connsiteX89" fmla="*/ 5826034 w 6975833"/>
              <a:gd name="connsiteY89" fmla="*/ 52251 h 3670662"/>
              <a:gd name="connsiteX90" fmla="*/ 5904411 w 6975833"/>
              <a:gd name="connsiteY90" fmla="*/ 65314 h 3670662"/>
              <a:gd name="connsiteX91" fmla="*/ 6035040 w 6975833"/>
              <a:gd name="connsiteY91" fmla="*/ 91440 h 3670662"/>
              <a:gd name="connsiteX92" fmla="*/ 6074229 w 6975833"/>
              <a:gd name="connsiteY92" fmla="*/ 117565 h 3670662"/>
              <a:gd name="connsiteX93" fmla="*/ 6152606 w 6975833"/>
              <a:gd name="connsiteY93" fmla="*/ 143691 h 3670662"/>
              <a:gd name="connsiteX94" fmla="*/ 6230983 w 6975833"/>
              <a:gd name="connsiteY94" fmla="*/ 182880 h 3670662"/>
              <a:gd name="connsiteX95" fmla="*/ 6283234 w 6975833"/>
              <a:gd name="connsiteY95" fmla="*/ 209005 h 3670662"/>
              <a:gd name="connsiteX96" fmla="*/ 6322423 w 6975833"/>
              <a:gd name="connsiteY96" fmla="*/ 235131 h 3670662"/>
              <a:gd name="connsiteX97" fmla="*/ 6374674 w 6975833"/>
              <a:gd name="connsiteY97" fmla="*/ 248194 h 3670662"/>
              <a:gd name="connsiteX98" fmla="*/ 6426926 w 6975833"/>
              <a:gd name="connsiteY98" fmla="*/ 274320 h 3670662"/>
              <a:gd name="connsiteX99" fmla="*/ 6466114 w 6975833"/>
              <a:gd name="connsiteY99" fmla="*/ 287382 h 3670662"/>
              <a:gd name="connsiteX100" fmla="*/ 6557554 w 6975833"/>
              <a:gd name="connsiteY100" fmla="*/ 352697 h 3670662"/>
              <a:gd name="connsiteX101" fmla="*/ 6609806 w 6975833"/>
              <a:gd name="connsiteY101" fmla="*/ 378822 h 3670662"/>
              <a:gd name="connsiteX102" fmla="*/ 6662057 w 6975833"/>
              <a:gd name="connsiteY102" fmla="*/ 496388 h 3670662"/>
              <a:gd name="connsiteX103" fmla="*/ 6701246 w 6975833"/>
              <a:gd name="connsiteY103" fmla="*/ 613954 h 3670662"/>
              <a:gd name="connsiteX104" fmla="*/ 6727371 w 6975833"/>
              <a:gd name="connsiteY104" fmla="*/ 692331 h 3670662"/>
              <a:gd name="connsiteX105" fmla="*/ 6740434 w 6975833"/>
              <a:gd name="connsiteY105" fmla="*/ 744582 h 3670662"/>
              <a:gd name="connsiteX106" fmla="*/ 6753497 w 6975833"/>
              <a:gd name="connsiteY106" fmla="*/ 862148 h 3670662"/>
              <a:gd name="connsiteX107" fmla="*/ 6766560 w 6975833"/>
              <a:gd name="connsiteY107" fmla="*/ 901337 h 3670662"/>
              <a:gd name="connsiteX108" fmla="*/ 6779623 w 6975833"/>
              <a:gd name="connsiteY108" fmla="*/ 979714 h 3670662"/>
              <a:gd name="connsiteX109" fmla="*/ 6792686 w 6975833"/>
              <a:gd name="connsiteY109" fmla="*/ 1018902 h 3670662"/>
              <a:gd name="connsiteX110" fmla="*/ 6805749 w 6975833"/>
              <a:gd name="connsiteY110" fmla="*/ 1071154 h 3670662"/>
              <a:gd name="connsiteX111" fmla="*/ 6844937 w 6975833"/>
              <a:gd name="connsiteY111" fmla="*/ 1188720 h 3670662"/>
              <a:gd name="connsiteX112" fmla="*/ 6858000 w 6975833"/>
              <a:gd name="connsiteY112" fmla="*/ 1227908 h 3670662"/>
              <a:gd name="connsiteX113" fmla="*/ 6871063 w 6975833"/>
              <a:gd name="connsiteY113" fmla="*/ 1267097 h 3670662"/>
              <a:gd name="connsiteX114" fmla="*/ 6884126 w 6975833"/>
              <a:gd name="connsiteY114" fmla="*/ 1698171 h 3670662"/>
              <a:gd name="connsiteX115" fmla="*/ 6897189 w 6975833"/>
              <a:gd name="connsiteY115" fmla="*/ 1737360 h 3670662"/>
              <a:gd name="connsiteX116" fmla="*/ 6923314 w 6975833"/>
              <a:gd name="connsiteY116" fmla="*/ 1776548 h 3670662"/>
              <a:gd name="connsiteX117" fmla="*/ 6962503 w 6975833"/>
              <a:gd name="connsiteY117" fmla="*/ 1854925 h 3670662"/>
              <a:gd name="connsiteX118" fmla="*/ 6962503 w 6975833"/>
              <a:gd name="connsiteY118" fmla="*/ 1946365 h 3670662"/>
              <a:gd name="connsiteX119" fmla="*/ 6936377 w 6975833"/>
              <a:gd name="connsiteY119" fmla="*/ 2024742 h 3670662"/>
              <a:gd name="connsiteX120" fmla="*/ 6923314 w 6975833"/>
              <a:gd name="connsiteY120" fmla="*/ 2834640 h 3670662"/>
              <a:gd name="connsiteX121" fmla="*/ 6897189 w 6975833"/>
              <a:gd name="connsiteY121" fmla="*/ 2913017 h 3670662"/>
              <a:gd name="connsiteX122" fmla="*/ 6858000 w 6975833"/>
              <a:gd name="connsiteY122" fmla="*/ 3043645 h 3670662"/>
              <a:gd name="connsiteX123" fmla="*/ 6831874 w 6975833"/>
              <a:gd name="connsiteY123" fmla="*/ 3082834 h 3670662"/>
              <a:gd name="connsiteX124" fmla="*/ 6818811 w 6975833"/>
              <a:gd name="connsiteY124" fmla="*/ 3135085 h 3670662"/>
              <a:gd name="connsiteX125" fmla="*/ 6779623 w 6975833"/>
              <a:gd name="connsiteY125" fmla="*/ 3161211 h 3670662"/>
              <a:gd name="connsiteX126" fmla="*/ 6740434 w 6975833"/>
              <a:gd name="connsiteY126" fmla="*/ 3200400 h 3670662"/>
              <a:gd name="connsiteX127" fmla="*/ 6701246 w 6975833"/>
              <a:gd name="connsiteY127" fmla="*/ 3226525 h 3670662"/>
              <a:gd name="connsiteX128" fmla="*/ 6662057 w 6975833"/>
              <a:gd name="connsiteY128" fmla="*/ 3265714 h 3670662"/>
              <a:gd name="connsiteX129" fmla="*/ 6622869 w 6975833"/>
              <a:gd name="connsiteY129" fmla="*/ 3278777 h 3670662"/>
              <a:gd name="connsiteX130" fmla="*/ 6544491 w 6975833"/>
              <a:gd name="connsiteY130" fmla="*/ 3331028 h 3670662"/>
              <a:gd name="connsiteX131" fmla="*/ 6544491 w 6975833"/>
              <a:gd name="connsiteY131" fmla="*/ 3331028 h 3670662"/>
              <a:gd name="connsiteX132" fmla="*/ 6505303 w 6975833"/>
              <a:gd name="connsiteY132" fmla="*/ 3370217 h 3670662"/>
              <a:gd name="connsiteX133" fmla="*/ 6374674 w 6975833"/>
              <a:gd name="connsiteY133" fmla="*/ 3409405 h 3670662"/>
              <a:gd name="connsiteX134" fmla="*/ 6322423 w 6975833"/>
              <a:gd name="connsiteY134" fmla="*/ 3435531 h 3670662"/>
              <a:gd name="connsiteX135" fmla="*/ 6230983 w 6975833"/>
              <a:gd name="connsiteY135" fmla="*/ 3461657 h 3670662"/>
              <a:gd name="connsiteX136" fmla="*/ 6139543 w 6975833"/>
              <a:gd name="connsiteY136" fmla="*/ 3474720 h 3670662"/>
              <a:gd name="connsiteX137" fmla="*/ 6008914 w 6975833"/>
              <a:gd name="connsiteY137" fmla="*/ 3500845 h 3670662"/>
              <a:gd name="connsiteX138" fmla="*/ 5969726 w 6975833"/>
              <a:gd name="connsiteY138" fmla="*/ 3513908 h 3670662"/>
              <a:gd name="connsiteX139" fmla="*/ 5826034 w 6975833"/>
              <a:gd name="connsiteY139" fmla="*/ 3553097 h 3670662"/>
              <a:gd name="connsiteX140" fmla="*/ 5473337 w 6975833"/>
              <a:gd name="connsiteY140" fmla="*/ 3540034 h 3670662"/>
              <a:gd name="connsiteX141" fmla="*/ 5368834 w 6975833"/>
              <a:gd name="connsiteY141" fmla="*/ 3513908 h 3670662"/>
              <a:gd name="connsiteX142" fmla="*/ 5264331 w 6975833"/>
              <a:gd name="connsiteY142" fmla="*/ 3487782 h 3670662"/>
              <a:gd name="connsiteX143" fmla="*/ 4937760 w 6975833"/>
              <a:gd name="connsiteY143" fmla="*/ 3500845 h 3670662"/>
              <a:gd name="connsiteX144" fmla="*/ 4898571 w 6975833"/>
              <a:gd name="connsiteY144" fmla="*/ 3513908 h 3670662"/>
              <a:gd name="connsiteX145" fmla="*/ 4807131 w 6975833"/>
              <a:gd name="connsiteY145" fmla="*/ 3579222 h 3670662"/>
              <a:gd name="connsiteX146" fmla="*/ 4767943 w 6975833"/>
              <a:gd name="connsiteY146" fmla="*/ 3592285 h 3670662"/>
              <a:gd name="connsiteX147" fmla="*/ 4715691 w 6975833"/>
              <a:gd name="connsiteY147" fmla="*/ 3618411 h 3670662"/>
              <a:gd name="connsiteX148" fmla="*/ 4585063 w 6975833"/>
              <a:gd name="connsiteY148" fmla="*/ 3657600 h 3670662"/>
              <a:gd name="connsiteX149" fmla="*/ 4545874 w 6975833"/>
              <a:gd name="connsiteY149" fmla="*/ 3670662 h 3670662"/>
              <a:gd name="connsiteX150" fmla="*/ 4362994 w 6975833"/>
              <a:gd name="connsiteY150" fmla="*/ 3657600 h 3670662"/>
              <a:gd name="connsiteX151" fmla="*/ 4297680 w 6975833"/>
              <a:gd name="connsiteY151" fmla="*/ 3644537 h 3670662"/>
              <a:gd name="connsiteX152" fmla="*/ 4219303 w 6975833"/>
              <a:gd name="connsiteY152" fmla="*/ 3592285 h 3670662"/>
              <a:gd name="connsiteX153" fmla="*/ 4180114 w 6975833"/>
              <a:gd name="connsiteY153" fmla="*/ 3579222 h 3670662"/>
              <a:gd name="connsiteX154" fmla="*/ 4127863 w 6975833"/>
              <a:gd name="connsiteY154" fmla="*/ 3540034 h 3670662"/>
              <a:gd name="connsiteX155" fmla="*/ 3631474 w 6975833"/>
              <a:gd name="connsiteY155" fmla="*/ 3526971 h 3670662"/>
              <a:gd name="connsiteX156" fmla="*/ 3513909 w 6975833"/>
              <a:gd name="connsiteY156" fmla="*/ 3540034 h 3670662"/>
              <a:gd name="connsiteX157" fmla="*/ 3435531 w 6975833"/>
              <a:gd name="connsiteY157" fmla="*/ 3566160 h 3670662"/>
              <a:gd name="connsiteX158" fmla="*/ 3383280 w 6975833"/>
              <a:gd name="connsiteY158" fmla="*/ 3579222 h 3670662"/>
              <a:gd name="connsiteX159" fmla="*/ 3304903 w 6975833"/>
              <a:gd name="connsiteY159" fmla="*/ 3605348 h 3670662"/>
              <a:gd name="connsiteX160" fmla="*/ 3174274 w 6975833"/>
              <a:gd name="connsiteY160" fmla="*/ 3618411 h 3670662"/>
              <a:gd name="connsiteX161" fmla="*/ 3095897 w 6975833"/>
              <a:gd name="connsiteY161" fmla="*/ 3657600 h 367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975833" h="3670662">
                <a:moveTo>
                  <a:pt x="3095897" y="3657600"/>
                </a:moveTo>
                <a:lnTo>
                  <a:pt x="3095897" y="3657600"/>
                </a:lnTo>
                <a:cubicBezTo>
                  <a:pt x="3000103" y="3653246"/>
                  <a:pt x="2903862" y="3654753"/>
                  <a:pt x="2808514" y="3644537"/>
                </a:cubicBezTo>
                <a:cubicBezTo>
                  <a:pt x="2781132" y="3641603"/>
                  <a:pt x="2756263" y="3627120"/>
                  <a:pt x="2730137" y="3618411"/>
                </a:cubicBezTo>
                <a:cubicBezTo>
                  <a:pt x="2673915" y="3599670"/>
                  <a:pt x="2704310" y="3608688"/>
                  <a:pt x="2638697" y="3592285"/>
                </a:cubicBezTo>
                <a:cubicBezTo>
                  <a:pt x="2625634" y="3583577"/>
                  <a:pt x="2613551" y="3573181"/>
                  <a:pt x="2599509" y="3566160"/>
                </a:cubicBezTo>
                <a:cubicBezTo>
                  <a:pt x="2580769" y="3556790"/>
                  <a:pt x="2524810" y="3544219"/>
                  <a:pt x="2508069" y="3540034"/>
                </a:cubicBezTo>
                <a:cubicBezTo>
                  <a:pt x="2485076" y="3471056"/>
                  <a:pt x="2502645" y="3512303"/>
                  <a:pt x="2442754" y="3422468"/>
                </a:cubicBezTo>
                <a:cubicBezTo>
                  <a:pt x="2424691" y="3395374"/>
                  <a:pt x="2412920" y="3366830"/>
                  <a:pt x="2377440" y="3357154"/>
                </a:cubicBezTo>
                <a:cubicBezTo>
                  <a:pt x="2343572" y="3347917"/>
                  <a:pt x="2307947" y="3346684"/>
                  <a:pt x="2272937" y="3344091"/>
                </a:cubicBezTo>
                <a:cubicBezTo>
                  <a:pt x="2190318" y="3337971"/>
                  <a:pt x="2107474" y="3335382"/>
                  <a:pt x="2024743" y="3331028"/>
                </a:cubicBezTo>
                <a:cubicBezTo>
                  <a:pt x="2011680" y="3326674"/>
                  <a:pt x="1999155" y="3320113"/>
                  <a:pt x="1985554" y="3317965"/>
                </a:cubicBezTo>
                <a:cubicBezTo>
                  <a:pt x="1916203" y="3307015"/>
                  <a:pt x="1776549" y="3291840"/>
                  <a:pt x="1776549" y="3291840"/>
                </a:cubicBezTo>
                <a:cubicBezTo>
                  <a:pt x="1759132" y="3287486"/>
                  <a:pt x="1741560" y="3283709"/>
                  <a:pt x="1724297" y="3278777"/>
                </a:cubicBezTo>
                <a:cubicBezTo>
                  <a:pt x="1711058" y="3274994"/>
                  <a:pt x="1698550" y="3268701"/>
                  <a:pt x="1685109" y="3265714"/>
                </a:cubicBezTo>
                <a:cubicBezTo>
                  <a:pt x="1659253" y="3259968"/>
                  <a:pt x="1632857" y="3257005"/>
                  <a:pt x="1606731" y="3252651"/>
                </a:cubicBezTo>
                <a:lnTo>
                  <a:pt x="1449977" y="3200400"/>
                </a:lnTo>
                <a:cubicBezTo>
                  <a:pt x="1436914" y="3196046"/>
                  <a:pt x="1422246" y="3194975"/>
                  <a:pt x="1410789" y="3187337"/>
                </a:cubicBezTo>
                <a:cubicBezTo>
                  <a:pt x="1360143" y="3153573"/>
                  <a:pt x="1386494" y="3166176"/>
                  <a:pt x="1332411" y="3148148"/>
                </a:cubicBezTo>
                <a:cubicBezTo>
                  <a:pt x="1314994" y="3122022"/>
                  <a:pt x="1302363" y="3091974"/>
                  <a:pt x="1280160" y="3069771"/>
                </a:cubicBezTo>
                <a:cubicBezTo>
                  <a:pt x="1254034" y="3043645"/>
                  <a:pt x="1222278" y="3022136"/>
                  <a:pt x="1201783" y="2991394"/>
                </a:cubicBezTo>
                <a:cubicBezTo>
                  <a:pt x="1166949" y="2939142"/>
                  <a:pt x="1188720" y="2960914"/>
                  <a:pt x="1136469" y="2926080"/>
                </a:cubicBezTo>
                <a:cubicBezTo>
                  <a:pt x="1132115" y="2913017"/>
                  <a:pt x="1133143" y="2896628"/>
                  <a:pt x="1123406" y="2886891"/>
                </a:cubicBezTo>
                <a:cubicBezTo>
                  <a:pt x="1110346" y="2873831"/>
                  <a:pt x="1031964" y="2828107"/>
                  <a:pt x="1005840" y="2808514"/>
                </a:cubicBezTo>
                <a:cubicBezTo>
                  <a:pt x="971006" y="2782388"/>
                  <a:pt x="932126" y="2760927"/>
                  <a:pt x="901337" y="2730137"/>
                </a:cubicBezTo>
                <a:cubicBezTo>
                  <a:pt x="888274" y="2717074"/>
                  <a:pt x="876731" y="2702290"/>
                  <a:pt x="862149" y="2690948"/>
                </a:cubicBezTo>
                <a:cubicBezTo>
                  <a:pt x="837364" y="2671671"/>
                  <a:pt x="805973" y="2660900"/>
                  <a:pt x="783771" y="2638697"/>
                </a:cubicBezTo>
                <a:cubicBezTo>
                  <a:pt x="672315" y="2527238"/>
                  <a:pt x="826388" y="2677620"/>
                  <a:pt x="692331" y="2560320"/>
                </a:cubicBezTo>
                <a:cubicBezTo>
                  <a:pt x="616036" y="2493562"/>
                  <a:pt x="671446" y="2518523"/>
                  <a:pt x="600891" y="2495005"/>
                </a:cubicBezTo>
                <a:cubicBezTo>
                  <a:pt x="572001" y="2466115"/>
                  <a:pt x="558888" y="2447878"/>
                  <a:pt x="522514" y="2429691"/>
                </a:cubicBezTo>
                <a:cubicBezTo>
                  <a:pt x="414348" y="2375608"/>
                  <a:pt x="556449" y="2465377"/>
                  <a:pt x="444137" y="2390502"/>
                </a:cubicBezTo>
                <a:cubicBezTo>
                  <a:pt x="374468" y="2286001"/>
                  <a:pt x="465908" y="2412273"/>
                  <a:pt x="378823" y="2325188"/>
                </a:cubicBezTo>
                <a:cubicBezTo>
                  <a:pt x="367722" y="2314087"/>
                  <a:pt x="362748" y="2298061"/>
                  <a:pt x="352697" y="2286000"/>
                </a:cubicBezTo>
                <a:cubicBezTo>
                  <a:pt x="340870" y="2271808"/>
                  <a:pt x="326572" y="2259874"/>
                  <a:pt x="313509" y="2246811"/>
                </a:cubicBezTo>
                <a:cubicBezTo>
                  <a:pt x="282874" y="2154905"/>
                  <a:pt x="322746" y="2268364"/>
                  <a:pt x="274320" y="2155371"/>
                </a:cubicBezTo>
                <a:cubicBezTo>
                  <a:pt x="268896" y="2142715"/>
                  <a:pt x="266955" y="2128717"/>
                  <a:pt x="261257" y="2116182"/>
                </a:cubicBezTo>
                <a:cubicBezTo>
                  <a:pt x="245141" y="2080727"/>
                  <a:pt x="221322" y="2048627"/>
                  <a:pt x="209006" y="2011680"/>
                </a:cubicBezTo>
                <a:cubicBezTo>
                  <a:pt x="190018" y="1954716"/>
                  <a:pt x="191257" y="1935518"/>
                  <a:pt x="156754" y="1894114"/>
                </a:cubicBezTo>
                <a:cubicBezTo>
                  <a:pt x="144927" y="1879922"/>
                  <a:pt x="130629" y="1867988"/>
                  <a:pt x="117566" y="1854925"/>
                </a:cubicBezTo>
                <a:cubicBezTo>
                  <a:pt x="84732" y="1756426"/>
                  <a:pt x="129023" y="1877838"/>
                  <a:pt x="78377" y="1776548"/>
                </a:cubicBezTo>
                <a:cubicBezTo>
                  <a:pt x="24290" y="1668375"/>
                  <a:pt x="114066" y="1810491"/>
                  <a:pt x="39189" y="1698171"/>
                </a:cubicBezTo>
                <a:cubicBezTo>
                  <a:pt x="34835" y="1680754"/>
                  <a:pt x="31285" y="1663116"/>
                  <a:pt x="26126" y="1645920"/>
                </a:cubicBezTo>
                <a:cubicBezTo>
                  <a:pt x="18213" y="1619542"/>
                  <a:pt x="0" y="1567542"/>
                  <a:pt x="0" y="1567542"/>
                </a:cubicBezTo>
                <a:cubicBezTo>
                  <a:pt x="23951" y="1495691"/>
                  <a:pt x="-1328" y="1560071"/>
                  <a:pt x="39189" y="1489165"/>
                </a:cubicBezTo>
                <a:cubicBezTo>
                  <a:pt x="48850" y="1472258"/>
                  <a:pt x="55653" y="1453821"/>
                  <a:pt x="65314" y="1436914"/>
                </a:cubicBezTo>
                <a:cubicBezTo>
                  <a:pt x="73103" y="1423283"/>
                  <a:pt x="85064" y="1412072"/>
                  <a:pt x="91440" y="1397725"/>
                </a:cubicBezTo>
                <a:cubicBezTo>
                  <a:pt x="102625" y="1372560"/>
                  <a:pt x="108857" y="1345474"/>
                  <a:pt x="117566" y="1319348"/>
                </a:cubicBezTo>
                <a:lnTo>
                  <a:pt x="130629" y="1280160"/>
                </a:lnTo>
                <a:cubicBezTo>
                  <a:pt x="134983" y="1267097"/>
                  <a:pt x="137533" y="1253287"/>
                  <a:pt x="143691" y="1240971"/>
                </a:cubicBezTo>
                <a:cubicBezTo>
                  <a:pt x="166915" y="1194524"/>
                  <a:pt x="185181" y="1164150"/>
                  <a:pt x="195943" y="1110342"/>
                </a:cubicBezTo>
                <a:cubicBezTo>
                  <a:pt x="200297" y="1088571"/>
                  <a:pt x="204190" y="1066702"/>
                  <a:pt x="209006" y="1045028"/>
                </a:cubicBezTo>
                <a:cubicBezTo>
                  <a:pt x="220419" y="993672"/>
                  <a:pt x="227249" y="982636"/>
                  <a:pt x="235131" y="927462"/>
                </a:cubicBezTo>
                <a:cubicBezTo>
                  <a:pt x="240707" y="888429"/>
                  <a:pt x="241712" y="848790"/>
                  <a:pt x="248194" y="809897"/>
                </a:cubicBezTo>
                <a:cubicBezTo>
                  <a:pt x="250458" y="796315"/>
                  <a:pt x="253619" y="782165"/>
                  <a:pt x="261257" y="770708"/>
                </a:cubicBezTo>
                <a:cubicBezTo>
                  <a:pt x="271504" y="755337"/>
                  <a:pt x="288619" y="745712"/>
                  <a:pt x="300446" y="731520"/>
                </a:cubicBezTo>
                <a:cubicBezTo>
                  <a:pt x="310497" y="719459"/>
                  <a:pt x="315470" y="703432"/>
                  <a:pt x="326571" y="692331"/>
                </a:cubicBezTo>
                <a:cubicBezTo>
                  <a:pt x="337672" y="681229"/>
                  <a:pt x="354659" y="677306"/>
                  <a:pt x="365760" y="666205"/>
                </a:cubicBezTo>
                <a:cubicBezTo>
                  <a:pt x="381155" y="650810"/>
                  <a:pt x="392464" y="631790"/>
                  <a:pt x="404949" y="613954"/>
                </a:cubicBezTo>
                <a:cubicBezTo>
                  <a:pt x="422955" y="588231"/>
                  <a:pt x="439783" y="561703"/>
                  <a:pt x="457200" y="535577"/>
                </a:cubicBezTo>
                <a:cubicBezTo>
                  <a:pt x="465909" y="522514"/>
                  <a:pt x="472225" y="507489"/>
                  <a:pt x="483326" y="496388"/>
                </a:cubicBezTo>
                <a:cubicBezTo>
                  <a:pt x="500743" y="478971"/>
                  <a:pt x="516655" y="459906"/>
                  <a:pt x="535577" y="444137"/>
                </a:cubicBezTo>
                <a:cubicBezTo>
                  <a:pt x="569028" y="416262"/>
                  <a:pt x="597837" y="376321"/>
                  <a:pt x="640080" y="365760"/>
                </a:cubicBezTo>
                <a:cubicBezTo>
                  <a:pt x="652378" y="362685"/>
                  <a:pt x="716188" y="348152"/>
                  <a:pt x="731520" y="339634"/>
                </a:cubicBezTo>
                <a:cubicBezTo>
                  <a:pt x="758968" y="324385"/>
                  <a:pt x="783771" y="304799"/>
                  <a:pt x="809897" y="287382"/>
                </a:cubicBezTo>
                <a:cubicBezTo>
                  <a:pt x="822960" y="278673"/>
                  <a:pt x="833855" y="265065"/>
                  <a:pt x="849086" y="261257"/>
                </a:cubicBezTo>
                <a:cubicBezTo>
                  <a:pt x="866503" y="256903"/>
                  <a:pt x="884141" y="253353"/>
                  <a:pt x="901337" y="248194"/>
                </a:cubicBezTo>
                <a:cubicBezTo>
                  <a:pt x="927714" y="240281"/>
                  <a:pt x="953588" y="230777"/>
                  <a:pt x="979714" y="222068"/>
                </a:cubicBezTo>
                <a:lnTo>
                  <a:pt x="1018903" y="209005"/>
                </a:lnTo>
                <a:lnTo>
                  <a:pt x="1097280" y="182880"/>
                </a:lnTo>
                <a:cubicBezTo>
                  <a:pt x="1114697" y="178526"/>
                  <a:pt x="1131787" y="172547"/>
                  <a:pt x="1149531" y="169817"/>
                </a:cubicBezTo>
                <a:cubicBezTo>
                  <a:pt x="1188502" y="163821"/>
                  <a:pt x="1228013" y="161965"/>
                  <a:pt x="1267097" y="156754"/>
                </a:cubicBezTo>
                <a:cubicBezTo>
                  <a:pt x="1293351" y="153253"/>
                  <a:pt x="1319502" y="148885"/>
                  <a:pt x="1345474" y="143691"/>
                </a:cubicBezTo>
                <a:cubicBezTo>
                  <a:pt x="1363079" y="140170"/>
                  <a:pt x="1379790" y="131408"/>
                  <a:pt x="1397726" y="130628"/>
                </a:cubicBezTo>
                <a:cubicBezTo>
                  <a:pt x="1580485" y="122682"/>
                  <a:pt x="1763486" y="121919"/>
                  <a:pt x="1946366" y="117565"/>
                </a:cubicBezTo>
                <a:cubicBezTo>
                  <a:pt x="2232112" y="76744"/>
                  <a:pt x="1883491" y="122920"/>
                  <a:pt x="2560320" y="91440"/>
                </a:cubicBezTo>
                <a:cubicBezTo>
                  <a:pt x="2574075" y="90800"/>
                  <a:pt x="2585927" y="80641"/>
                  <a:pt x="2599509" y="78377"/>
                </a:cubicBezTo>
                <a:cubicBezTo>
                  <a:pt x="2638402" y="71895"/>
                  <a:pt x="2677886" y="69668"/>
                  <a:pt x="2717074" y="65314"/>
                </a:cubicBezTo>
                <a:cubicBezTo>
                  <a:pt x="2734491" y="56605"/>
                  <a:pt x="2750852" y="45346"/>
                  <a:pt x="2769326" y="39188"/>
                </a:cubicBezTo>
                <a:cubicBezTo>
                  <a:pt x="2790389" y="32167"/>
                  <a:pt x="2812966" y="30941"/>
                  <a:pt x="2834640" y="26125"/>
                </a:cubicBezTo>
                <a:cubicBezTo>
                  <a:pt x="2962487" y="-2286"/>
                  <a:pt x="2804106" y="19430"/>
                  <a:pt x="3056709" y="0"/>
                </a:cubicBezTo>
                <a:lnTo>
                  <a:pt x="3670663" y="13062"/>
                </a:lnTo>
                <a:cubicBezTo>
                  <a:pt x="3688602" y="13765"/>
                  <a:pt x="3704961" y="26125"/>
                  <a:pt x="3722914" y="26125"/>
                </a:cubicBezTo>
                <a:cubicBezTo>
                  <a:pt x="3879729" y="26125"/>
                  <a:pt x="4036423" y="17416"/>
                  <a:pt x="4193177" y="13062"/>
                </a:cubicBezTo>
                <a:lnTo>
                  <a:pt x="4572000" y="26125"/>
                </a:lnTo>
                <a:cubicBezTo>
                  <a:pt x="4646081" y="29346"/>
                  <a:pt x="4719918" y="39188"/>
                  <a:pt x="4794069" y="39188"/>
                </a:cubicBezTo>
                <a:cubicBezTo>
                  <a:pt x="4937826" y="39188"/>
                  <a:pt x="5081452" y="30479"/>
                  <a:pt x="5225143" y="26125"/>
                </a:cubicBezTo>
                <a:cubicBezTo>
                  <a:pt x="5264332" y="21771"/>
                  <a:pt x="5303738" y="19057"/>
                  <a:pt x="5342709" y="13062"/>
                </a:cubicBezTo>
                <a:cubicBezTo>
                  <a:pt x="5360453" y="10332"/>
                  <a:pt x="5377007" y="0"/>
                  <a:pt x="5394960" y="0"/>
                </a:cubicBezTo>
                <a:cubicBezTo>
                  <a:pt x="5495203" y="0"/>
                  <a:pt x="5595257" y="8708"/>
                  <a:pt x="5695406" y="13062"/>
                </a:cubicBezTo>
                <a:cubicBezTo>
                  <a:pt x="5745389" y="29723"/>
                  <a:pt x="5776680" y="42380"/>
                  <a:pt x="5826034" y="52251"/>
                </a:cubicBezTo>
                <a:cubicBezTo>
                  <a:pt x="5852006" y="57445"/>
                  <a:pt x="5878379" y="60433"/>
                  <a:pt x="5904411" y="65314"/>
                </a:cubicBezTo>
                <a:cubicBezTo>
                  <a:pt x="5948056" y="73497"/>
                  <a:pt x="6035040" y="91440"/>
                  <a:pt x="6035040" y="91440"/>
                </a:cubicBezTo>
                <a:cubicBezTo>
                  <a:pt x="6048103" y="100148"/>
                  <a:pt x="6059883" y="111189"/>
                  <a:pt x="6074229" y="117565"/>
                </a:cubicBezTo>
                <a:cubicBezTo>
                  <a:pt x="6099394" y="128750"/>
                  <a:pt x="6152606" y="143691"/>
                  <a:pt x="6152606" y="143691"/>
                </a:cubicBezTo>
                <a:cubicBezTo>
                  <a:pt x="6227912" y="193896"/>
                  <a:pt x="6155271" y="150432"/>
                  <a:pt x="6230983" y="182880"/>
                </a:cubicBezTo>
                <a:cubicBezTo>
                  <a:pt x="6248881" y="190551"/>
                  <a:pt x="6266327" y="199344"/>
                  <a:pt x="6283234" y="209005"/>
                </a:cubicBezTo>
                <a:cubicBezTo>
                  <a:pt x="6296865" y="216794"/>
                  <a:pt x="6307993" y="228946"/>
                  <a:pt x="6322423" y="235131"/>
                </a:cubicBezTo>
                <a:cubicBezTo>
                  <a:pt x="6338924" y="242203"/>
                  <a:pt x="6357864" y="241890"/>
                  <a:pt x="6374674" y="248194"/>
                </a:cubicBezTo>
                <a:cubicBezTo>
                  <a:pt x="6392907" y="255032"/>
                  <a:pt x="6409027" y="266649"/>
                  <a:pt x="6426926" y="274320"/>
                </a:cubicBezTo>
                <a:cubicBezTo>
                  <a:pt x="6439582" y="279744"/>
                  <a:pt x="6453051" y="283028"/>
                  <a:pt x="6466114" y="287382"/>
                </a:cubicBezTo>
                <a:cubicBezTo>
                  <a:pt x="6488535" y="304198"/>
                  <a:pt x="6530819" y="337420"/>
                  <a:pt x="6557554" y="352697"/>
                </a:cubicBezTo>
                <a:cubicBezTo>
                  <a:pt x="6574461" y="362358"/>
                  <a:pt x="6592389" y="370114"/>
                  <a:pt x="6609806" y="378822"/>
                </a:cubicBezTo>
                <a:cubicBezTo>
                  <a:pt x="6640895" y="472094"/>
                  <a:pt x="6620655" y="434286"/>
                  <a:pt x="6662057" y="496388"/>
                </a:cubicBezTo>
                <a:lnTo>
                  <a:pt x="6701246" y="613954"/>
                </a:lnTo>
                <a:lnTo>
                  <a:pt x="6727371" y="692331"/>
                </a:lnTo>
                <a:lnTo>
                  <a:pt x="6740434" y="744582"/>
                </a:lnTo>
                <a:cubicBezTo>
                  <a:pt x="6744788" y="783771"/>
                  <a:pt x="6747015" y="823255"/>
                  <a:pt x="6753497" y="862148"/>
                </a:cubicBezTo>
                <a:cubicBezTo>
                  <a:pt x="6755761" y="875730"/>
                  <a:pt x="6763573" y="887895"/>
                  <a:pt x="6766560" y="901337"/>
                </a:cubicBezTo>
                <a:cubicBezTo>
                  <a:pt x="6772306" y="927192"/>
                  <a:pt x="6773877" y="953859"/>
                  <a:pt x="6779623" y="979714"/>
                </a:cubicBezTo>
                <a:cubicBezTo>
                  <a:pt x="6782610" y="993155"/>
                  <a:pt x="6788903" y="1005663"/>
                  <a:pt x="6792686" y="1018902"/>
                </a:cubicBezTo>
                <a:cubicBezTo>
                  <a:pt x="6797618" y="1036165"/>
                  <a:pt x="6800590" y="1053958"/>
                  <a:pt x="6805749" y="1071154"/>
                </a:cubicBezTo>
                <a:cubicBezTo>
                  <a:pt x="6805754" y="1071172"/>
                  <a:pt x="6838403" y="1169117"/>
                  <a:pt x="6844937" y="1188720"/>
                </a:cubicBezTo>
                <a:lnTo>
                  <a:pt x="6858000" y="1227908"/>
                </a:lnTo>
                <a:lnTo>
                  <a:pt x="6871063" y="1267097"/>
                </a:lnTo>
                <a:cubicBezTo>
                  <a:pt x="6875417" y="1410788"/>
                  <a:pt x="6876152" y="1554635"/>
                  <a:pt x="6884126" y="1698171"/>
                </a:cubicBezTo>
                <a:cubicBezTo>
                  <a:pt x="6884890" y="1711919"/>
                  <a:pt x="6891031" y="1725044"/>
                  <a:pt x="6897189" y="1737360"/>
                </a:cubicBezTo>
                <a:cubicBezTo>
                  <a:pt x="6904210" y="1751402"/>
                  <a:pt x="6916293" y="1762506"/>
                  <a:pt x="6923314" y="1776548"/>
                </a:cubicBezTo>
                <a:cubicBezTo>
                  <a:pt x="6977391" y="1884704"/>
                  <a:pt x="6887637" y="1742628"/>
                  <a:pt x="6962503" y="1854925"/>
                </a:cubicBezTo>
                <a:cubicBezTo>
                  <a:pt x="6979919" y="1907173"/>
                  <a:pt x="6980632" y="1885935"/>
                  <a:pt x="6962503" y="1946365"/>
                </a:cubicBezTo>
                <a:cubicBezTo>
                  <a:pt x="6954590" y="1972742"/>
                  <a:pt x="6936377" y="2024742"/>
                  <a:pt x="6936377" y="2024742"/>
                </a:cubicBezTo>
                <a:cubicBezTo>
                  <a:pt x="6932023" y="2294708"/>
                  <a:pt x="6935214" y="2564901"/>
                  <a:pt x="6923314" y="2834640"/>
                </a:cubicBezTo>
                <a:cubicBezTo>
                  <a:pt x="6922100" y="2862152"/>
                  <a:pt x="6903868" y="2886300"/>
                  <a:pt x="6897189" y="2913017"/>
                </a:cubicBezTo>
                <a:cubicBezTo>
                  <a:pt x="6889887" y="2942226"/>
                  <a:pt x="6870721" y="3024563"/>
                  <a:pt x="6858000" y="3043645"/>
                </a:cubicBezTo>
                <a:lnTo>
                  <a:pt x="6831874" y="3082834"/>
                </a:lnTo>
                <a:cubicBezTo>
                  <a:pt x="6827520" y="3100251"/>
                  <a:pt x="6828770" y="3120147"/>
                  <a:pt x="6818811" y="3135085"/>
                </a:cubicBezTo>
                <a:cubicBezTo>
                  <a:pt x="6810103" y="3148148"/>
                  <a:pt x="6791684" y="3151160"/>
                  <a:pt x="6779623" y="3161211"/>
                </a:cubicBezTo>
                <a:cubicBezTo>
                  <a:pt x="6765431" y="3173038"/>
                  <a:pt x="6754626" y="3188573"/>
                  <a:pt x="6740434" y="3200400"/>
                </a:cubicBezTo>
                <a:cubicBezTo>
                  <a:pt x="6728373" y="3210450"/>
                  <a:pt x="6713307" y="3216475"/>
                  <a:pt x="6701246" y="3226525"/>
                </a:cubicBezTo>
                <a:cubicBezTo>
                  <a:pt x="6687054" y="3238352"/>
                  <a:pt x="6677428" y="3255466"/>
                  <a:pt x="6662057" y="3265714"/>
                </a:cubicBezTo>
                <a:cubicBezTo>
                  <a:pt x="6650600" y="3273352"/>
                  <a:pt x="6634906" y="3272090"/>
                  <a:pt x="6622869" y="3278777"/>
                </a:cubicBezTo>
                <a:cubicBezTo>
                  <a:pt x="6595421" y="3294026"/>
                  <a:pt x="6570617" y="3313611"/>
                  <a:pt x="6544491" y="3331028"/>
                </a:cubicBezTo>
                <a:lnTo>
                  <a:pt x="6544491" y="3331028"/>
                </a:lnTo>
                <a:cubicBezTo>
                  <a:pt x="6531428" y="3344091"/>
                  <a:pt x="6521452" y="3361245"/>
                  <a:pt x="6505303" y="3370217"/>
                </a:cubicBezTo>
                <a:cubicBezTo>
                  <a:pt x="6479285" y="3384671"/>
                  <a:pt x="6408404" y="3400972"/>
                  <a:pt x="6374674" y="3409405"/>
                </a:cubicBezTo>
                <a:cubicBezTo>
                  <a:pt x="6357257" y="3418114"/>
                  <a:pt x="6340321" y="3427860"/>
                  <a:pt x="6322423" y="3435531"/>
                </a:cubicBezTo>
                <a:cubicBezTo>
                  <a:pt x="6301807" y="3444366"/>
                  <a:pt x="6250170" y="3458168"/>
                  <a:pt x="6230983" y="3461657"/>
                </a:cubicBezTo>
                <a:cubicBezTo>
                  <a:pt x="6200690" y="3467165"/>
                  <a:pt x="6169864" y="3469369"/>
                  <a:pt x="6139543" y="3474720"/>
                </a:cubicBezTo>
                <a:cubicBezTo>
                  <a:pt x="6095813" y="3482437"/>
                  <a:pt x="6051040" y="3486802"/>
                  <a:pt x="6008914" y="3500845"/>
                </a:cubicBezTo>
                <a:cubicBezTo>
                  <a:pt x="5995851" y="3505199"/>
                  <a:pt x="5983010" y="3510285"/>
                  <a:pt x="5969726" y="3513908"/>
                </a:cubicBezTo>
                <a:cubicBezTo>
                  <a:pt x="5807661" y="3558108"/>
                  <a:pt x="5916238" y="3523029"/>
                  <a:pt x="5826034" y="3553097"/>
                </a:cubicBezTo>
                <a:cubicBezTo>
                  <a:pt x="5708468" y="3548743"/>
                  <a:pt x="5590754" y="3547373"/>
                  <a:pt x="5473337" y="3540034"/>
                </a:cubicBezTo>
                <a:cubicBezTo>
                  <a:pt x="5418065" y="3536579"/>
                  <a:pt x="5414485" y="3526358"/>
                  <a:pt x="5368834" y="3513908"/>
                </a:cubicBezTo>
                <a:cubicBezTo>
                  <a:pt x="5334193" y="3504460"/>
                  <a:pt x="5264331" y="3487782"/>
                  <a:pt x="5264331" y="3487782"/>
                </a:cubicBezTo>
                <a:cubicBezTo>
                  <a:pt x="5155474" y="3492136"/>
                  <a:pt x="5046427" y="3493083"/>
                  <a:pt x="4937760" y="3500845"/>
                </a:cubicBezTo>
                <a:cubicBezTo>
                  <a:pt x="4924025" y="3501826"/>
                  <a:pt x="4910887" y="3507750"/>
                  <a:pt x="4898571" y="3513908"/>
                </a:cubicBezTo>
                <a:cubicBezTo>
                  <a:pt x="4858155" y="3534116"/>
                  <a:pt x="4848524" y="3555569"/>
                  <a:pt x="4807131" y="3579222"/>
                </a:cubicBezTo>
                <a:cubicBezTo>
                  <a:pt x="4795176" y="3586053"/>
                  <a:pt x="4780599" y="3586861"/>
                  <a:pt x="4767943" y="3592285"/>
                </a:cubicBezTo>
                <a:cubicBezTo>
                  <a:pt x="4750044" y="3599956"/>
                  <a:pt x="4733771" y="3611179"/>
                  <a:pt x="4715691" y="3618411"/>
                </a:cubicBezTo>
                <a:cubicBezTo>
                  <a:pt x="4638094" y="3649450"/>
                  <a:pt x="4652419" y="3638356"/>
                  <a:pt x="4585063" y="3657600"/>
                </a:cubicBezTo>
                <a:cubicBezTo>
                  <a:pt x="4571823" y="3661383"/>
                  <a:pt x="4558937" y="3666308"/>
                  <a:pt x="4545874" y="3670662"/>
                </a:cubicBezTo>
                <a:cubicBezTo>
                  <a:pt x="4484914" y="3666308"/>
                  <a:pt x="4423774" y="3663998"/>
                  <a:pt x="4362994" y="3657600"/>
                </a:cubicBezTo>
                <a:cubicBezTo>
                  <a:pt x="4340913" y="3655276"/>
                  <a:pt x="4317892" y="3653725"/>
                  <a:pt x="4297680" y="3644537"/>
                </a:cubicBezTo>
                <a:cubicBezTo>
                  <a:pt x="4269095" y="3631544"/>
                  <a:pt x="4245429" y="3609702"/>
                  <a:pt x="4219303" y="3592285"/>
                </a:cubicBezTo>
                <a:cubicBezTo>
                  <a:pt x="4207846" y="3584647"/>
                  <a:pt x="4193177" y="3583576"/>
                  <a:pt x="4180114" y="3579222"/>
                </a:cubicBezTo>
                <a:cubicBezTo>
                  <a:pt x="4162697" y="3566159"/>
                  <a:pt x="4145579" y="3552688"/>
                  <a:pt x="4127863" y="3540034"/>
                </a:cubicBezTo>
                <a:cubicBezTo>
                  <a:pt x="3972461" y="3429033"/>
                  <a:pt x="4001009" y="3516413"/>
                  <a:pt x="3631474" y="3526971"/>
                </a:cubicBezTo>
                <a:cubicBezTo>
                  <a:pt x="3592286" y="3531325"/>
                  <a:pt x="3552573" y="3532301"/>
                  <a:pt x="3513909" y="3540034"/>
                </a:cubicBezTo>
                <a:cubicBezTo>
                  <a:pt x="3486905" y="3545435"/>
                  <a:pt x="3462248" y="3559481"/>
                  <a:pt x="3435531" y="3566160"/>
                </a:cubicBezTo>
                <a:cubicBezTo>
                  <a:pt x="3418114" y="3570514"/>
                  <a:pt x="3400476" y="3574063"/>
                  <a:pt x="3383280" y="3579222"/>
                </a:cubicBezTo>
                <a:cubicBezTo>
                  <a:pt x="3356902" y="3587135"/>
                  <a:pt x="3332305" y="3602608"/>
                  <a:pt x="3304903" y="3605348"/>
                </a:cubicBezTo>
                <a:lnTo>
                  <a:pt x="3174274" y="3618411"/>
                </a:lnTo>
                <a:lnTo>
                  <a:pt x="3095897" y="36576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08913" y="429443"/>
            <a:ext cx="5366656" cy="584775"/>
          </a:xfrm>
          <a:prstGeom prst="rect">
            <a:avLst/>
          </a:prstGeom>
          <a:noFill/>
        </p:spPr>
        <p:txBody>
          <a:bodyPr wrap="square" rtlCol="0">
            <a:spAutoFit/>
          </a:bodyPr>
          <a:lstStyle/>
          <a:p>
            <a:r>
              <a:rPr lang="pl-PL" sz="3200" dirty="0">
                <a:latin typeface="Impact" panose="020B0806030902050204" pitchFamily="34" charset="0"/>
              </a:rPr>
              <a:t>S</a:t>
            </a:r>
            <a:r>
              <a:rPr lang="en-GB" sz="3200" dirty="0">
                <a:latin typeface="Impact" panose="020B0806030902050204" pitchFamily="34" charset="0"/>
              </a:rPr>
              <a:t>elf-instrumentalization of art</a:t>
            </a:r>
          </a:p>
        </p:txBody>
      </p:sp>
      <p:sp>
        <p:nvSpPr>
          <p:cNvPr id="15" name="pole tekstowe 14">
            <a:extLst>
              <a:ext uri="{FF2B5EF4-FFF2-40B4-BE49-F238E27FC236}">
                <a16:creationId xmlns:a16="http://schemas.microsoft.com/office/drawing/2014/main" id="{328780DC-DFC7-487F-B976-A1277E669FAA}"/>
              </a:ext>
            </a:extLst>
          </p:cNvPr>
          <p:cNvSpPr txBox="1"/>
          <p:nvPr/>
        </p:nvSpPr>
        <p:spPr>
          <a:xfrm>
            <a:off x="5931639" y="1937902"/>
            <a:ext cx="5366656" cy="584775"/>
          </a:xfrm>
          <a:prstGeom prst="rect">
            <a:avLst/>
          </a:prstGeom>
          <a:noFill/>
        </p:spPr>
        <p:txBody>
          <a:bodyPr wrap="square" rtlCol="0">
            <a:spAutoFit/>
          </a:bodyPr>
          <a:lstStyle/>
          <a:p>
            <a:r>
              <a:rPr lang="pl-PL" sz="3200" dirty="0" err="1">
                <a:latin typeface="Impact" panose="020B0806030902050204" pitchFamily="34" charset="0"/>
              </a:rPr>
              <a:t>Artivism</a:t>
            </a:r>
            <a:endParaRPr lang="en-GB" sz="3200" dirty="0">
              <a:latin typeface="Impact" panose="020B0806030902050204" pitchFamily="34" charset="0"/>
            </a:endParaRPr>
          </a:p>
        </p:txBody>
      </p:sp>
      <p:sp>
        <p:nvSpPr>
          <p:cNvPr id="16" name="pole tekstowe 15">
            <a:extLst>
              <a:ext uri="{FF2B5EF4-FFF2-40B4-BE49-F238E27FC236}">
                <a16:creationId xmlns:a16="http://schemas.microsoft.com/office/drawing/2014/main" id="{D141D20B-4B8E-4516-9A8C-A25F4F129E70}"/>
              </a:ext>
            </a:extLst>
          </p:cNvPr>
          <p:cNvSpPr txBox="1"/>
          <p:nvPr/>
        </p:nvSpPr>
        <p:spPr>
          <a:xfrm>
            <a:off x="5702831" y="926035"/>
            <a:ext cx="5687691" cy="584775"/>
          </a:xfrm>
          <a:prstGeom prst="rect">
            <a:avLst/>
          </a:prstGeom>
          <a:noFill/>
        </p:spPr>
        <p:txBody>
          <a:bodyPr wrap="square" rtlCol="0">
            <a:spAutoFit/>
          </a:bodyPr>
          <a:lstStyle/>
          <a:p>
            <a:r>
              <a:rPr lang="pl-PL" sz="3200" dirty="0">
                <a:latin typeface="Impact" panose="020B0806030902050204" pitchFamily="34" charset="0"/>
              </a:rPr>
              <a:t>Political </a:t>
            </a:r>
            <a:r>
              <a:rPr lang="pl-PL" sz="3200" dirty="0" err="1">
                <a:latin typeface="Impact" panose="020B0806030902050204" pitchFamily="34" charset="0"/>
              </a:rPr>
              <a:t>self-instrumentalization</a:t>
            </a:r>
            <a:endParaRPr lang="en-GB" sz="3200" dirty="0">
              <a:latin typeface="Impact" panose="020B0806030902050204" pitchFamily="34" charset="0"/>
            </a:endParaRPr>
          </a:p>
        </p:txBody>
      </p:sp>
      <p:sp>
        <p:nvSpPr>
          <p:cNvPr id="17" name="pole tekstowe 16">
            <a:extLst>
              <a:ext uri="{FF2B5EF4-FFF2-40B4-BE49-F238E27FC236}">
                <a16:creationId xmlns:a16="http://schemas.microsoft.com/office/drawing/2014/main" id="{37167B37-BC48-496E-9F3B-1CB9D1FAA46A}"/>
              </a:ext>
            </a:extLst>
          </p:cNvPr>
          <p:cNvSpPr txBox="1"/>
          <p:nvPr/>
        </p:nvSpPr>
        <p:spPr>
          <a:xfrm>
            <a:off x="5432073" y="1405266"/>
            <a:ext cx="5366656" cy="584775"/>
          </a:xfrm>
          <a:prstGeom prst="rect">
            <a:avLst/>
          </a:prstGeom>
          <a:noFill/>
        </p:spPr>
        <p:txBody>
          <a:bodyPr wrap="square" rtlCol="0">
            <a:spAutoFit/>
          </a:bodyPr>
          <a:lstStyle/>
          <a:p>
            <a:r>
              <a:rPr lang="pl-PL" sz="3200" dirty="0">
                <a:latin typeface="Impact" panose="020B0806030902050204" pitchFamily="34" charset="0"/>
              </a:rPr>
              <a:t>Propaganda</a:t>
            </a:r>
            <a:endParaRPr lang="en-GB" sz="3200" dirty="0">
              <a:latin typeface="Impact" panose="020B0806030902050204" pitchFamily="34" charset="0"/>
            </a:endParaRPr>
          </a:p>
        </p:txBody>
      </p:sp>
      <p:sp>
        <p:nvSpPr>
          <p:cNvPr id="18" name="pole tekstowe 17">
            <a:extLst>
              <a:ext uri="{FF2B5EF4-FFF2-40B4-BE49-F238E27FC236}">
                <a16:creationId xmlns:a16="http://schemas.microsoft.com/office/drawing/2014/main" id="{21409F0C-6282-4956-A8E6-6F66A6F350A6}"/>
              </a:ext>
            </a:extLst>
          </p:cNvPr>
          <p:cNvSpPr txBox="1"/>
          <p:nvPr/>
        </p:nvSpPr>
        <p:spPr>
          <a:xfrm>
            <a:off x="7497537" y="1545615"/>
            <a:ext cx="5366656" cy="584775"/>
          </a:xfrm>
          <a:prstGeom prst="rect">
            <a:avLst/>
          </a:prstGeom>
          <a:noFill/>
        </p:spPr>
        <p:txBody>
          <a:bodyPr wrap="square" rtlCol="0">
            <a:spAutoFit/>
          </a:bodyPr>
          <a:lstStyle/>
          <a:p>
            <a:r>
              <a:rPr lang="pl-PL" sz="3200" dirty="0">
                <a:latin typeface="Impact" panose="020B0806030902050204" pitchFamily="34" charset="0"/>
              </a:rPr>
              <a:t>The party-</a:t>
            </a:r>
            <a:r>
              <a:rPr lang="pl-PL" sz="3200" dirty="0" err="1">
                <a:latin typeface="Impact" panose="020B0806030902050204" pitchFamily="34" charset="0"/>
              </a:rPr>
              <a:t>member</a:t>
            </a:r>
            <a:r>
              <a:rPr lang="pl-PL" sz="3200" dirty="0">
                <a:latin typeface="Impact" panose="020B0806030902050204" pitchFamily="34" charset="0"/>
              </a:rPr>
              <a:t> </a:t>
            </a:r>
            <a:r>
              <a:rPr lang="pl-PL" sz="3200" dirty="0" err="1">
                <a:latin typeface="Impact" panose="020B0806030902050204" pitchFamily="34" charset="0"/>
              </a:rPr>
              <a:t>artist</a:t>
            </a:r>
            <a:endParaRPr lang="en-GB" sz="3200" dirty="0">
              <a:latin typeface="Impact" panose="020B0806030902050204" pitchFamily="34" charset="0"/>
            </a:endParaRPr>
          </a:p>
        </p:txBody>
      </p:sp>
      <p:sp>
        <p:nvSpPr>
          <p:cNvPr id="19" name="pole tekstowe 18">
            <a:extLst>
              <a:ext uri="{FF2B5EF4-FFF2-40B4-BE49-F238E27FC236}">
                <a16:creationId xmlns:a16="http://schemas.microsoft.com/office/drawing/2014/main" id="{F8AEC7C1-CB9C-46FA-8EE9-20AD81F7F52C}"/>
              </a:ext>
            </a:extLst>
          </p:cNvPr>
          <p:cNvSpPr txBox="1"/>
          <p:nvPr/>
        </p:nvSpPr>
        <p:spPr>
          <a:xfrm>
            <a:off x="6429357" y="2351883"/>
            <a:ext cx="5818706" cy="584775"/>
          </a:xfrm>
          <a:prstGeom prst="rect">
            <a:avLst/>
          </a:prstGeom>
          <a:noFill/>
        </p:spPr>
        <p:txBody>
          <a:bodyPr wrap="square" rtlCol="0">
            <a:spAutoFit/>
          </a:bodyPr>
          <a:lstStyle/>
          <a:p>
            <a:r>
              <a:rPr lang="pl-PL" sz="3200" dirty="0" err="1">
                <a:latin typeface="Impact" panose="020B0806030902050204" pitchFamily="34" charset="0"/>
              </a:rPr>
              <a:t>Participation</a:t>
            </a:r>
            <a:r>
              <a:rPr lang="pl-PL" sz="3200" dirty="0">
                <a:latin typeface="Impact" panose="020B0806030902050204" pitchFamily="34" charset="0"/>
              </a:rPr>
              <a:t> as a </a:t>
            </a:r>
            <a:r>
              <a:rPr lang="pl-PL" sz="3200" dirty="0" err="1">
                <a:latin typeface="Impact" panose="020B0806030902050204" pitchFamily="34" charset="0"/>
              </a:rPr>
              <a:t>new</a:t>
            </a:r>
            <a:r>
              <a:rPr lang="pl-PL" sz="3200" dirty="0">
                <a:latin typeface="Impact" panose="020B0806030902050204" pitchFamily="34" charset="0"/>
              </a:rPr>
              <a:t> </a:t>
            </a:r>
            <a:r>
              <a:rPr lang="pl-PL" sz="3200" dirty="0" err="1">
                <a:latin typeface="Impact" panose="020B0806030902050204" pitchFamily="34" charset="0"/>
              </a:rPr>
              <a:t>paradigm</a:t>
            </a:r>
            <a:endParaRPr lang="en-GB" sz="3200" dirty="0">
              <a:latin typeface="Impact" panose="020B0806030902050204" pitchFamily="34" charset="0"/>
            </a:endParaRPr>
          </a:p>
        </p:txBody>
      </p:sp>
      <p:sp>
        <p:nvSpPr>
          <p:cNvPr id="20" name="pole tekstowe 19">
            <a:extLst>
              <a:ext uri="{FF2B5EF4-FFF2-40B4-BE49-F238E27FC236}">
                <a16:creationId xmlns:a16="http://schemas.microsoft.com/office/drawing/2014/main" id="{A0AD7FC2-801D-4EB5-BBAC-15E6F613E8BE}"/>
              </a:ext>
            </a:extLst>
          </p:cNvPr>
          <p:cNvSpPr txBox="1"/>
          <p:nvPr/>
        </p:nvSpPr>
        <p:spPr>
          <a:xfrm>
            <a:off x="6671711" y="2863422"/>
            <a:ext cx="5366656" cy="584775"/>
          </a:xfrm>
          <a:prstGeom prst="rect">
            <a:avLst/>
          </a:prstGeom>
          <a:noFill/>
        </p:spPr>
        <p:txBody>
          <a:bodyPr wrap="square" rtlCol="0">
            <a:spAutoFit/>
          </a:bodyPr>
          <a:lstStyle/>
          <a:p>
            <a:r>
              <a:rPr lang="pl-PL" sz="3200" dirty="0" err="1">
                <a:latin typeface="Impact" panose="020B0806030902050204" pitchFamily="34" charset="0"/>
              </a:rPr>
              <a:t>Activist-institutional</a:t>
            </a:r>
            <a:r>
              <a:rPr lang="pl-PL" sz="3200" dirty="0">
                <a:latin typeface="Impact" panose="020B0806030902050204" pitchFamily="34" charset="0"/>
              </a:rPr>
              <a:t> </a:t>
            </a:r>
            <a:r>
              <a:rPr lang="pl-PL" sz="3200" dirty="0" err="1">
                <a:latin typeface="Impact" panose="020B0806030902050204" pitchFamily="34" charset="0"/>
              </a:rPr>
              <a:t>critique</a:t>
            </a:r>
            <a:endParaRPr lang="en-GB" sz="3200" dirty="0">
              <a:latin typeface="Impact" panose="020B0806030902050204" pitchFamily="34" charset="0"/>
            </a:endParaRPr>
          </a:p>
        </p:txBody>
      </p:sp>
      <p:sp>
        <p:nvSpPr>
          <p:cNvPr id="14" name="pole tekstowe 13">
            <a:extLst>
              <a:ext uri="{FF2B5EF4-FFF2-40B4-BE49-F238E27FC236}">
                <a16:creationId xmlns:a16="http://schemas.microsoft.com/office/drawing/2014/main" id="{3220544A-9797-42DD-A07C-D80E640AE503}"/>
              </a:ext>
            </a:extLst>
          </p:cNvPr>
          <p:cNvSpPr txBox="1"/>
          <p:nvPr/>
        </p:nvSpPr>
        <p:spPr>
          <a:xfrm>
            <a:off x="6751319" y="3940539"/>
            <a:ext cx="4885509" cy="707886"/>
          </a:xfrm>
          <a:prstGeom prst="rect">
            <a:avLst/>
          </a:prstGeom>
          <a:noFill/>
        </p:spPr>
        <p:txBody>
          <a:bodyPr wrap="square" rtlCol="0">
            <a:spAutoFit/>
          </a:bodyPr>
          <a:lstStyle/>
          <a:p>
            <a:r>
              <a:rPr lang="en-GB" sz="2000" dirty="0">
                <a:highlight>
                  <a:srgbClr val="C0C0C0"/>
                </a:highlight>
                <a:latin typeface="Arial" panose="020B0604020202020204" pitchFamily="34" charset="0"/>
                <a:cs typeface="Arial" panose="020B0604020202020204" pitchFamily="34" charset="0"/>
              </a:rPr>
              <a:t>disappearance of the man-artist as a figure of an individual demiurge</a:t>
            </a:r>
          </a:p>
        </p:txBody>
      </p:sp>
    </p:spTree>
    <p:extLst>
      <p:ext uri="{BB962C8B-B14F-4D97-AF65-F5344CB8AC3E}">
        <p14:creationId xmlns:p14="http://schemas.microsoft.com/office/powerpoint/2010/main" val="209437196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1" name="pole tekstowe 10">
            <a:extLst>
              <a:ext uri="{FF2B5EF4-FFF2-40B4-BE49-F238E27FC236}">
                <a16:creationId xmlns:a16="http://schemas.microsoft.com/office/drawing/2014/main" id="{726A846E-423A-4322-971D-1152F15A7E5C}"/>
              </a:ext>
            </a:extLst>
          </p:cNvPr>
          <p:cNvSpPr txBox="1"/>
          <p:nvPr/>
        </p:nvSpPr>
        <p:spPr>
          <a:xfrm>
            <a:off x="795403" y="3556681"/>
            <a:ext cx="276383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2. </a:t>
            </a:r>
            <a:r>
              <a:rPr lang="en-GB" sz="1600" b="1" dirty="0" err="1">
                <a:latin typeface="Arial" panose="020B0604020202020204" pitchFamily="34" charset="0"/>
                <a:cs typeface="Arial" panose="020B0604020202020204" pitchFamily="34" charset="0"/>
              </a:rPr>
              <a:t>artivism</a:t>
            </a:r>
            <a:r>
              <a:rPr lang="en-GB" sz="1600" b="1" dirty="0">
                <a:latin typeface="Arial" panose="020B0604020202020204" pitchFamily="34" charset="0"/>
                <a:cs typeface="Arial" panose="020B0604020202020204" pitchFamily="34" charset="0"/>
              </a:rPr>
              <a:t> – the art of creating platforms for political expression intended for those who have no voice</a:t>
            </a:r>
            <a:endParaRPr lang="en-GB" sz="1600" dirty="0">
              <a:latin typeface="Arial" panose="020B0604020202020204" pitchFamily="34" charset="0"/>
              <a:cs typeface="Arial" panose="020B0604020202020204" pitchFamily="34" charset="0"/>
            </a:endParaRPr>
          </a:p>
        </p:txBody>
      </p:sp>
      <p:sp>
        <p:nvSpPr>
          <p:cNvPr id="12" name="Strzałka: w dół 11">
            <a:extLst>
              <a:ext uri="{FF2B5EF4-FFF2-40B4-BE49-F238E27FC236}">
                <a16:creationId xmlns:a16="http://schemas.microsoft.com/office/drawing/2014/main" id="{51206B59-AB01-4177-8D62-59A30AE0EA41}"/>
              </a:ext>
            </a:extLst>
          </p:cNvPr>
          <p:cNvSpPr/>
          <p:nvPr/>
        </p:nvSpPr>
        <p:spPr>
          <a:xfrm rot="1778411">
            <a:off x="3755031" y="1230506"/>
            <a:ext cx="113010" cy="3098243"/>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13" name="Strzałka: w dół 12">
            <a:extLst>
              <a:ext uri="{FF2B5EF4-FFF2-40B4-BE49-F238E27FC236}">
                <a16:creationId xmlns:a16="http://schemas.microsoft.com/office/drawing/2014/main" id="{BE2CF9F2-704B-4CE0-AAB5-7FA990A16BC8}"/>
              </a:ext>
            </a:extLst>
          </p:cNvPr>
          <p:cNvSpPr/>
          <p:nvPr/>
        </p:nvSpPr>
        <p:spPr>
          <a:xfrm rot="1380570" flipH="1">
            <a:off x="4182616" y="1228641"/>
            <a:ext cx="130221" cy="3676666"/>
          </a:xfrm>
          <a:prstGeom prst="downArrow">
            <a:avLst/>
          </a:prstGeom>
          <a:solidFill>
            <a:srgbClr val="C00000"/>
          </a:solidFill>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sp>
        <p:nvSpPr>
          <p:cNvPr id="2" name="pole tekstowe 1">
            <a:extLst>
              <a:ext uri="{FF2B5EF4-FFF2-40B4-BE49-F238E27FC236}">
                <a16:creationId xmlns:a16="http://schemas.microsoft.com/office/drawing/2014/main" id="{7B5E4F16-9FD8-495C-81E5-8A273026D481}"/>
              </a:ext>
            </a:extLst>
          </p:cNvPr>
          <p:cNvSpPr txBox="1"/>
          <p:nvPr/>
        </p:nvSpPr>
        <p:spPr>
          <a:xfrm>
            <a:off x="481423" y="4880120"/>
            <a:ext cx="3289662" cy="1815882"/>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3. </a:t>
            </a:r>
            <a:r>
              <a:rPr lang="en-GB" sz="1600" b="1" dirty="0">
                <a:latin typeface="Arial" panose="020B0604020202020204" pitchFamily="34" charset="0"/>
                <a:cs typeface="Arial" panose="020B0604020202020204" pitchFamily="34" charset="0"/>
              </a:rPr>
              <a:t>activism within the field of art</a:t>
            </a:r>
            <a:r>
              <a:rPr lang="pl-PL" sz="1600" b="1" dirty="0">
                <a:latin typeface="Arial" panose="020B0604020202020204" pitchFamily="34" charset="0"/>
                <a:cs typeface="Arial" panose="020B0604020202020204" pitchFamily="34" charset="0"/>
              </a:rPr>
              <a:t> (</a:t>
            </a:r>
            <a:r>
              <a:rPr lang="en-GB" sz="1600" b="1" dirty="0">
                <a:latin typeface="Arial" panose="020B0604020202020204" pitchFamily="34" charset="0"/>
                <a:cs typeface="Arial" panose="020B0604020202020204" pitchFamily="34" charset="0"/>
              </a:rPr>
              <a:t>workers' movement in culture, the movement for the democratization of cultural institutions and cultural organizations, the movement for the right to </a:t>
            </a:r>
            <a:r>
              <a:rPr lang="pl-PL" sz="1600" b="1" dirty="0">
                <a:latin typeface="Arial" panose="020B0604020202020204" pitchFamily="34" charset="0"/>
                <a:cs typeface="Arial" panose="020B0604020202020204" pitchFamily="34" charset="0"/>
              </a:rPr>
              <a:t>c</a:t>
            </a:r>
            <a:r>
              <a:rPr lang="en-GB" sz="1600" b="1" dirty="0" err="1">
                <a:latin typeface="Arial" panose="020B0604020202020204" pitchFamily="34" charset="0"/>
                <a:cs typeface="Arial" panose="020B0604020202020204" pitchFamily="34" charset="0"/>
              </a:rPr>
              <a:t>ulture</a:t>
            </a:r>
            <a:r>
              <a:rPr lang="pl-PL" sz="1600" b="1" dirty="0">
                <a:latin typeface="Arial" panose="020B0604020202020204" pitchFamily="34" charset="0"/>
                <a:cs typeface="Arial" panose="020B0604020202020204" pitchFamily="34" charset="0"/>
              </a:rPr>
              <a:t>)</a:t>
            </a:r>
            <a:endParaRPr lang="en-GB" sz="1600" dirty="0">
              <a:latin typeface="Arial" panose="020B0604020202020204" pitchFamily="34" charset="0"/>
              <a:cs typeface="Arial" panose="020B0604020202020204" pitchFamily="34" charset="0"/>
            </a:endParaRPr>
          </a:p>
        </p:txBody>
      </p:sp>
      <p:sp>
        <p:nvSpPr>
          <p:cNvPr id="10" name="Dowolny kształt: kształt 9">
            <a:extLst>
              <a:ext uri="{FF2B5EF4-FFF2-40B4-BE49-F238E27FC236}">
                <a16:creationId xmlns:a16="http://schemas.microsoft.com/office/drawing/2014/main" id="{BF43DB8F-B6C3-43C2-8A10-8D6B7C8152AE}"/>
              </a:ext>
            </a:extLst>
          </p:cNvPr>
          <p:cNvSpPr/>
          <p:nvPr/>
        </p:nvSpPr>
        <p:spPr>
          <a:xfrm>
            <a:off x="5120640" y="222069"/>
            <a:ext cx="6975833" cy="3670662"/>
          </a:xfrm>
          <a:custGeom>
            <a:avLst/>
            <a:gdLst>
              <a:gd name="connsiteX0" fmla="*/ 3095897 w 6975833"/>
              <a:gd name="connsiteY0" fmla="*/ 3657600 h 3670662"/>
              <a:gd name="connsiteX1" fmla="*/ 3095897 w 6975833"/>
              <a:gd name="connsiteY1" fmla="*/ 3657600 h 3670662"/>
              <a:gd name="connsiteX2" fmla="*/ 2808514 w 6975833"/>
              <a:gd name="connsiteY2" fmla="*/ 3644537 h 3670662"/>
              <a:gd name="connsiteX3" fmla="*/ 2730137 w 6975833"/>
              <a:gd name="connsiteY3" fmla="*/ 3618411 h 3670662"/>
              <a:gd name="connsiteX4" fmla="*/ 2638697 w 6975833"/>
              <a:gd name="connsiteY4" fmla="*/ 3592285 h 3670662"/>
              <a:gd name="connsiteX5" fmla="*/ 2599509 w 6975833"/>
              <a:gd name="connsiteY5" fmla="*/ 3566160 h 3670662"/>
              <a:gd name="connsiteX6" fmla="*/ 2508069 w 6975833"/>
              <a:gd name="connsiteY6" fmla="*/ 3540034 h 3670662"/>
              <a:gd name="connsiteX7" fmla="*/ 2442754 w 6975833"/>
              <a:gd name="connsiteY7" fmla="*/ 3422468 h 3670662"/>
              <a:gd name="connsiteX8" fmla="*/ 2377440 w 6975833"/>
              <a:gd name="connsiteY8" fmla="*/ 3357154 h 3670662"/>
              <a:gd name="connsiteX9" fmla="*/ 2272937 w 6975833"/>
              <a:gd name="connsiteY9" fmla="*/ 3344091 h 3670662"/>
              <a:gd name="connsiteX10" fmla="*/ 2024743 w 6975833"/>
              <a:gd name="connsiteY10" fmla="*/ 3331028 h 3670662"/>
              <a:gd name="connsiteX11" fmla="*/ 1985554 w 6975833"/>
              <a:gd name="connsiteY11" fmla="*/ 3317965 h 3670662"/>
              <a:gd name="connsiteX12" fmla="*/ 1776549 w 6975833"/>
              <a:gd name="connsiteY12" fmla="*/ 3291840 h 3670662"/>
              <a:gd name="connsiteX13" fmla="*/ 1724297 w 6975833"/>
              <a:gd name="connsiteY13" fmla="*/ 3278777 h 3670662"/>
              <a:gd name="connsiteX14" fmla="*/ 1685109 w 6975833"/>
              <a:gd name="connsiteY14" fmla="*/ 3265714 h 3670662"/>
              <a:gd name="connsiteX15" fmla="*/ 1606731 w 6975833"/>
              <a:gd name="connsiteY15" fmla="*/ 3252651 h 3670662"/>
              <a:gd name="connsiteX16" fmla="*/ 1449977 w 6975833"/>
              <a:gd name="connsiteY16" fmla="*/ 3200400 h 3670662"/>
              <a:gd name="connsiteX17" fmla="*/ 1410789 w 6975833"/>
              <a:gd name="connsiteY17" fmla="*/ 3187337 h 3670662"/>
              <a:gd name="connsiteX18" fmla="*/ 1332411 w 6975833"/>
              <a:gd name="connsiteY18" fmla="*/ 3148148 h 3670662"/>
              <a:gd name="connsiteX19" fmla="*/ 1280160 w 6975833"/>
              <a:gd name="connsiteY19" fmla="*/ 3069771 h 3670662"/>
              <a:gd name="connsiteX20" fmla="*/ 1201783 w 6975833"/>
              <a:gd name="connsiteY20" fmla="*/ 2991394 h 3670662"/>
              <a:gd name="connsiteX21" fmla="*/ 1136469 w 6975833"/>
              <a:gd name="connsiteY21" fmla="*/ 2926080 h 3670662"/>
              <a:gd name="connsiteX22" fmla="*/ 1123406 w 6975833"/>
              <a:gd name="connsiteY22" fmla="*/ 2886891 h 3670662"/>
              <a:gd name="connsiteX23" fmla="*/ 1005840 w 6975833"/>
              <a:gd name="connsiteY23" fmla="*/ 2808514 h 3670662"/>
              <a:gd name="connsiteX24" fmla="*/ 901337 w 6975833"/>
              <a:gd name="connsiteY24" fmla="*/ 2730137 h 3670662"/>
              <a:gd name="connsiteX25" fmla="*/ 862149 w 6975833"/>
              <a:gd name="connsiteY25" fmla="*/ 2690948 h 3670662"/>
              <a:gd name="connsiteX26" fmla="*/ 783771 w 6975833"/>
              <a:gd name="connsiteY26" fmla="*/ 2638697 h 3670662"/>
              <a:gd name="connsiteX27" fmla="*/ 692331 w 6975833"/>
              <a:gd name="connsiteY27" fmla="*/ 2560320 h 3670662"/>
              <a:gd name="connsiteX28" fmla="*/ 600891 w 6975833"/>
              <a:gd name="connsiteY28" fmla="*/ 2495005 h 3670662"/>
              <a:gd name="connsiteX29" fmla="*/ 522514 w 6975833"/>
              <a:gd name="connsiteY29" fmla="*/ 2429691 h 3670662"/>
              <a:gd name="connsiteX30" fmla="*/ 444137 w 6975833"/>
              <a:gd name="connsiteY30" fmla="*/ 2390502 h 3670662"/>
              <a:gd name="connsiteX31" fmla="*/ 378823 w 6975833"/>
              <a:gd name="connsiteY31" fmla="*/ 2325188 h 3670662"/>
              <a:gd name="connsiteX32" fmla="*/ 352697 w 6975833"/>
              <a:gd name="connsiteY32" fmla="*/ 2286000 h 3670662"/>
              <a:gd name="connsiteX33" fmla="*/ 313509 w 6975833"/>
              <a:gd name="connsiteY33" fmla="*/ 2246811 h 3670662"/>
              <a:gd name="connsiteX34" fmla="*/ 274320 w 6975833"/>
              <a:gd name="connsiteY34" fmla="*/ 2155371 h 3670662"/>
              <a:gd name="connsiteX35" fmla="*/ 261257 w 6975833"/>
              <a:gd name="connsiteY35" fmla="*/ 2116182 h 3670662"/>
              <a:gd name="connsiteX36" fmla="*/ 209006 w 6975833"/>
              <a:gd name="connsiteY36" fmla="*/ 2011680 h 3670662"/>
              <a:gd name="connsiteX37" fmla="*/ 156754 w 6975833"/>
              <a:gd name="connsiteY37" fmla="*/ 1894114 h 3670662"/>
              <a:gd name="connsiteX38" fmla="*/ 117566 w 6975833"/>
              <a:gd name="connsiteY38" fmla="*/ 1854925 h 3670662"/>
              <a:gd name="connsiteX39" fmla="*/ 78377 w 6975833"/>
              <a:gd name="connsiteY39" fmla="*/ 1776548 h 3670662"/>
              <a:gd name="connsiteX40" fmla="*/ 39189 w 6975833"/>
              <a:gd name="connsiteY40" fmla="*/ 1698171 h 3670662"/>
              <a:gd name="connsiteX41" fmla="*/ 26126 w 6975833"/>
              <a:gd name="connsiteY41" fmla="*/ 1645920 h 3670662"/>
              <a:gd name="connsiteX42" fmla="*/ 0 w 6975833"/>
              <a:gd name="connsiteY42" fmla="*/ 1567542 h 3670662"/>
              <a:gd name="connsiteX43" fmla="*/ 39189 w 6975833"/>
              <a:gd name="connsiteY43" fmla="*/ 1489165 h 3670662"/>
              <a:gd name="connsiteX44" fmla="*/ 65314 w 6975833"/>
              <a:gd name="connsiteY44" fmla="*/ 1436914 h 3670662"/>
              <a:gd name="connsiteX45" fmla="*/ 91440 w 6975833"/>
              <a:gd name="connsiteY45" fmla="*/ 1397725 h 3670662"/>
              <a:gd name="connsiteX46" fmla="*/ 117566 w 6975833"/>
              <a:gd name="connsiteY46" fmla="*/ 1319348 h 3670662"/>
              <a:gd name="connsiteX47" fmla="*/ 130629 w 6975833"/>
              <a:gd name="connsiteY47" fmla="*/ 1280160 h 3670662"/>
              <a:gd name="connsiteX48" fmla="*/ 143691 w 6975833"/>
              <a:gd name="connsiteY48" fmla="*/ 1240971 h 3670662"/>
              <a:gd name="connsiteX49" fmla="*/ 195943 w 6975833"/>
              <a:gd name="connsiteY49" fmla="*/ 1110342 h 3670662"/>
              <a:gd name="connsiteX50" fmla="*/ 209006 w 6975833"/>
              <a:gd name="connsiteY50" fmla="*/ 1045028 h 3670662"/>
              <a:gd name="connsiteX51" fmla="*/ 235131 w 6975833"/>
              <a:gd name="connsiteY51" fmla="*/ 927462 h 3670662"/>
              <a:gd name="connsiteX52" fmla="*/ 248194 w 6975833"/>
              <a:gd name="connsiteY52" fmla="*/ 809897 h 3670662"/>
              <a:gd name="connsiteX53" fmla="*/ 261257 w 6975833"/>
              <a:gd name="connsiteY53" fmla="*/ 770708 h 3670662"/>
              <a:gd name="connsiteX54" fmla="*/ 300446 w 6975833"/>
              <a:gd name="connsiteY54" fmla="*/ 731520 h 3670662"/>
              <a:gd name="connsiteX55" fmla="*/ 326571 w 6975833"/>
              <a:gd name="connsiteY55" fmla="*/ 692331 h 3670662"/>
              <a:gd name="connsiteX56" fmla="*/ 365760 w 6975833"/>
              <a:gd name="connsiteY56" fmla="*/ 666205 h 3670662"/>
              <a:gd name="connsiteX57" fmla="*/ 404949 w 6975833"/>
              <a:gd name="connsiteY57" fmla="*/ 613954 h 3670662"/>
              <a:gd name="connsiteX58" fmla="*/ 457200 w 6975833"/>
              <a:gd name="connsiteY58" fmla="*/ 535577 h 3670662"/>
              <a:gd name="connsiteX59" fmla="*/ 483326 w 6975833"/>
              <a:gd name="connsiteY59" fmla="*/ 496388 h 3670662"/>
              <a:gd name="connsiteX60" fmla="*/ 535577 w 6975833"/>
              <a:gd name="connsiteY60" fmla="*/ 444137 h 3670662"/>
              <a:gd name="connsiteX61" fmla="*/ 640080 w 6975833"/>
              <a:gd name="connsiteY61" fmla="*/ 365760 h 3670662"/>
              <a:gd name="connsiteX62" fmla="*/ 731520 w 6975833"/>
              <a:gd name="connsiteY62" fmla="*/ 339634 h 3670662"/>
              <a:gd name="connsiteX63" fmla="*/ 809897 w 6975833"/>
              <a:gd name="connsiteY63" fmla="*/ 287382 h 3670662"/>
              <a:gd name="connsiteX64" fmla="*/ 849086 w 6975833"/>
              <a:gd name="connsiteY64" fmla="*/ 261257 h 3670662"/>
              <a:gd name="connsiteX65" fmla="*/ 901337 w 6975833"/>
              <a:gd name="connsiteY65" fmla="*/ 248194 h 3670662"/>
              <a:gd name="connsiteX66" fmla="*/ 979714 w 6975833"/>
              <a:gd name="connsiteY66" fmla="*/ 222068 h 3670662"/>
              <a:gd name="connsiteX67" fmla="*/ 1018903 w 6975833"/>
              <a:gd name="connsiteY67" fmla="*/ 209005 h 3670662"/>
              <a:gd name="connsiteX68" fmla="*/ 1097280 w 6975833"/>
              <a:gd name="connsiteY68" fmla="*/ 182880 h 3670662"/>
              <a:gd name="connsiteX69" fmla="*/ 1149531 w 6975833"/>
              <a:gd name="connsiteY69" fmla="*/ 169817 h 3670662"/>
              <a:gd name="connsiteX70" fmla="*/ 1267097 w 6975833"/>
              <a:gd name="connsiteY70" fmla="*/ 156754 h 3670662"/>
              <a:gd name="connsiteX71" fmla="*/ 1345474 w 6975833"/>
              <a:gd name="connsiteY71" fmla="*/ 143691 h 3670662"/>
              <a:gd name="connsiteX72" fmla="*/ 1397726 w 6975833"/>
              <a:gd name="connsiteY72" fmla="*/ 130628 h 3670662"/>
              <a:gd name="connsiteX73" fmla="*/ 1946366 w 6975833"/>
              <a:gd name="connsiteY73" fmla="*/ 117565 h 3670662"/>
              <a:gd name="connsiteX74" fmla="*/ 2560320 w 6975833"/>
              <a:gd name="connsiteY74" fmla="*/ 91440 h 3670662"/>
              <a:gd name="connsiteX75" fmla="*/ 2599509 w 6975833"/>
              <a:gd name="connsiteY75" fmla="*/ 78377 h 3670662"/>
              <a:gd name="connsiteX76" fmla="*/ 2717074 w 6975833"/>
              <a:gd name="connsiteY76" fmla="*/ 65314 h 3670662"/>
              <a:gd name="connsiteX77" fmla="*/ 2769326 w 6975833"/>
              <a:gd name="connsiteY77" fmla="*/ 39188 h 3670662"/>
              <a:gd name="connsiteX78" fmla="*/ 2834640 w 6975833"/>
              <a:gd name="connsiteY78" fmla="*/ 26125 h 3670662"/>
              <a:gd name="connsiteX79" fmla="*/ 3056709 w 6975833"/>
              <a:gd name="connsiteY79" fmla="*/ 0 h 3670662"/>
              <a:gd name="connsiteX80" fmla="*/ 3670663 w 6975833"/>
              <a:gd name="connsiteY80" fmla="*/ 13062 h 3670662"/>
              <a:gd name="connsiteX81" fmla="*/ 3722914 w 6975833"/>
              <a:gd name="connsiteY81" fmla="*/ 26125 h 3670662"/>
              <a:gd name="connsiteX82" fmla="*/ 4193177 w 6975833"/>
              <a:gd name="connsiteY82" fmla="*/ 13062 h 3670662"/>
              <a:gd name="connsiteX83" fmla="*/ 4572000 w 6975833"/>
              <a:gd name="connsiteY83" fmla="*/ 26125 h 3670662"/>
              <a:gd name="connsiteX84" fmla="*/ 4794069 w 6975833"/>
              <a:gd name="connsiteY84" fmla="*/ 39188 h 3670662"/>
              <a:gd name="connsiteX85" fmla="*/ 5225143 w 6975833"/>
              <a:gd name="connsiteY85" fmla="*/ 26125 h 3670662"/>
              <a:gd name="connsiteX86" fmla="*/ 5342709 w 6975833"/>
              <a:gd name="connsiteY86" fmla="*/ 13062 h 3670662"/>
              <a:gd name="connsiteX87" fmla="*/ 5394960 w 6975833"/>
              <a:gd name="connsiteY87" fmla="*/ 0 h 3670662"/>
              <a:gd name="connsiteX88" fmla="*/ 5695406 w 6975833"/>
              <a:gd name="connsiteY88" fmla="*/ 13062 h 3670662"/>
              <a:gd name="connsiteX89" fmla="*/ 5826034 w 6975833"/>
              <a:gd name="connsiteY89" fmla="*/ 52251 h 3670662"/>
              <a:gd name="connsiteX90" fmla="*/ 5904411 w 6975833"/>
              <a:gd name="connsiteY90" fmla="*/ 65314 h 3670662"/>
              <a:gd name="connsiteX91" fmla="*/ 6035040 w 6975833"/>
              <a:gd name="connsiteY91" fmla="*/ 91440 h 3670662"/>
              <a:gd name="connsiteX92" fmla="*/ 6074229 w 6975833"/>
              <a:gd name="connsiteY92" fmla="*/ 117565 h 3670662"/>
              <a:gd name="connsiteX93" fmla="*/ 6152606 w 6975833"/>
              <a:gd name="connsiteY93" fmla="*/ 143691 h 3670662"/>
              <a:gd name="connsiteX94" fmla="*/ 6230983 w 6975833"/>
              <a:gd name="connsiteY94" fmla="*/ 182880 h 3670662"/>
              <a:gd name="connsiteX95" fmla="*/ 6283234 w 6975833"/>
              <a:gd name="connsiteY95" fmla="*/ 209005 h 3670662"/>
              <a:gd name="connsiteX96" fmla="*/ 6322423 w 6975833"/>
              <a:gd name="connsiteY96" fmla="*/ 235131 h 3670662"/>
              <a:gd name="connsiteX97" fmla="*/ 6374674 w 6975833"/>
              <a:gd name="connsiteY97" fmla="*/ 248194 h 3670662"/>
              <a:gd name="connsiteX98" fmla="*/ 6426926 w 6975833"/>
              <a:gd name="connsiteY98" fmla="*/ 274320 h 3670662"/>
              <a:gd name="connsiteX99" fmla="*/ 6466114 w 6975833"/>
              <a:gd name="connsiteY99" fmla="*/ 287382 h 3670662"/>
              <a:gd name="connsiteX100" fmla="*/ 6557554 w 6975833"/>
              <a:gd name="connsiteY100" fmla="*/ 352697 h 3670662"/>
              <a:gd name="connsiteX101" fmla="*/ 6609806 w 6975833"/>
              <a:gd name="connsiteY101" fmla="*/ 378822 h 3670662"/>
              <a:gd name="connsiteX102" fmla="*/ 6662057 w 6975833"/>
              <a:gd name="connsiteY102" fmla="*/ 496388 h 3670662"/>
              <a:gd name="connsiteX103" fmla="*/ 6701246 w 6975833"/>
              <a:gd name="connsiteY103" fmla="*/ 613954 h 3670662"/>
              <a:gd name="connsiteX104" fmla="*/ 6727371 w 6975833"/>
              <a:gd name="connsiteY104" fmla="*/ 692331 h 3670662"/>
              <a:gd name="connsiteX105" fmla="*/ 6740434 w 6975833"/>
              <a:gd name="connsiteY105" fmla="*/ 744582 h 3670662"/>
              <a:gd name="connsiteX106" fmla="*/ 6753497 w 6975833"/>
              <a:gd name="connsiteY106" fmla="*/ 862148 h 3670662"/>
              <a:gd name="connsiteX107" fmla="*/ 6766560 w 6975833"/>
              <a:gd name="connsiteY107" fmla="*/ 901337 h 3670662"/>
              <a:gd name="connsiteX108" fmla="*/ 6779623 w 6975833"/>
              <a:gd name="connsiteY108" fmla="*/ 979714 h 3670662"/>
              <a:gd name="connsiteX109" fmla="*/ 6792686 w 6975833"/>
              <a:gd name="connsiteY109" fmla="*/ 1018902 h 3670662"/>
              <a:gd name="connsiteX110" fmla="*/ 6805749 w 6975833"/>
              <a:gd name="connsiteY110" fmla="*/ 1071154 h 3670662"/>
              <a:gd name="connsiteX111" fmla="*/ 6844937 w 6975833"/>
              <a:gd name="connsiteY111" fmla="*/ 1188720 h 3670662"/>
              <a:gd name="connsiteX112" fmla="*/ 6858000 w 6975833"/>
              <a:gd name="connsiteY112" fmla="*/ 1227908 h 3670662"/>
              <a:gd name="connsiteX113" fmla="*/ 6871063 w 6975833"/>
              <a:gd name="connsiteY113" fmla="*/ 1267097 h 3670662"/>
              <a:gd name="connsiteX114" fmla="*/ 6884126 w 6975833"/>
              <a:gd name="connsiteY114" fmla="*/ 1698171 h 3670662"/>
              <a:gd name="connsiteX115" fmla="*/ 6897189 w 6975833"/>
              <a:gd name="connsiteY115" fmla="*/ 1737360 h 3670662"/>
              <a:gd name="connsiteX116" fmla="*/ 6923314 w 6975833"/>
              <a:gd name="connsiteY116" fmla="*/ 1776548 h 3670662"/>
              <a:gd name="connsiteX117" fmla="*/ 6962503 w 6975833"/>
              <a:gd name="connsiteY117" fmla="*/ 1854925 h 3670662"/>
              <a:gd name="connsiteX118" fmla="*/ 6962503 w 6975833"/>
              <a:gd name="connsiteY118" fmla="*/ 1946365 h 3670662"/>
              <a:gd name="connsiteX119" fmla="*/ 6936377 w 6975833"/>
              <a:gd name="connsiteY119" fmla="*/ 2024742 h 3670662"/>
              <a:gd name="connsiteX120" fmla="*/ 6923314 w 6975833"/>
              <a:gd name="connsiteY120" fmla="*/ 2834640 h 3670662"/>
              <a:gd name="connsiteX121" fmla="*/ 6897189 w 6975833"/>
              <a:gd name="connsiteY121" fmla="*/ 2913017 h 3670662"/>
              <a:gd name="connsiteX122" fmla="*/ 6858000 w 6975833"/>
              <a:gd name="connsiteY122" fmla="*/ 3043645 h 3670662"/>
              <a:gd name="connsiteX123" fmla="*/ 6831874 w 6975833"/>
              <a:gd name="connsiteY123" fmla="*/ 3082834 h 3670662"/>
              <a:gd name="connsiteX124" fmla="*/ 6818811 w 6975833"/>
              <a:gd name="connsiteY124" fmla="*/ 3135085 h 3670662"/>
              <a:gd name="connsiteX125" fmla="*/ 6779623 w 6975833"/>
              <a:gd name="connsiteY125" fmla="*/ 3161211 h 3670662"/>
              <a:gd name="connsiteX126" fmla="*/ 6740434 w 6975833"/>
              <a:gd name="connsiteY126" fmla="*/ 3200400 h 3670662"/>
              <a:gd name="connsiteX127" fmla="*/ 6701246 w 6975833"/>
              <a:gd name="connsiteY127" fmla="*/ 3226525 h 3670662"/>
              <a:gd name="connsiteX128" fmla="*/ 6662057 w 6975833"/>
              <a:gd name="connsiteY128" fmla="*/ 3265714 h 3670662"/>
              <a:gd name="connsiteX129" fmla="*/ 6622869 w 6975833"/>
              <a:gd name="connsiteY129" fmla="*/ 3278777 h 3670662"/>
              <a:gd name="connsiteX130" fmla="*/ 6544491 w 6975833"/>
              <a:gd name="connsiteY130" fmla="*/ 3331028 h 3670662"/>
              <a:gd name="connsiteX131" fmla="*/ 6544491 w 6975833"/>
              <a:gd name="connsiteY131" fmla="*/ 3331028 h 3670662"/>
              <a:gd name="connsiteX132" fmla="*/ 6505303 w 6975833"/>
              <a:gd name="connsiteY132" fmla="*/ 3370217 h 3670662"/>
              <a:gd name="connsiteX133" fmla="*/ 6374674 w 6975833"/>
              <a:gd name="connsiteY133" fmla="*/ 3409405 h 3670662"/>
              <a:gd name="connsiteX134" fmla="*/ 6322423 w 6975833"/>
              <a:gd name="connsiteY134" fmla="*/ 3435531 h 3670662"/>
              <a:gd name="connsiteX135" fmla="*/ 6230983 w 6975833"/>
              <a:gd name="connsiteY135" fmla="*/ 3461657 h 3670662"/>
              <a:gd name="connsiteX136" fmla="*/ 6139543 w 6975833"/>
              <a:gd name="connsiteY136" fmla="*/ 3474720 h 3670662"/>
              <a:gd name="connsiteX137" fmla="*/ 6008914 w 6975833"/>
              <a:gd name="connsiteY137" fmla="*/ 3500845 h 3670662"/>
              <a:gd name="connsiteX138" fmla="*/ 5969726 w 6975833"/>
              <a:gd name="connsiteY138" fmla="*/ 3513908 h 3670662"/>
              <a:gd name="connsiteX139" fmla="*/ 5826034 w 6975833"/>
              <a:gd name="connsiteY139" fmla="*/ 3553097 h 3670662"/>
              <a:gd name="connsiteX140" fmla="*/ 5473337 w 6975833"/>
              <a:gd name="connsiteY140" fmla="*/ 3540034 h 3670662"/>
              <a:gd name="connsiteX141" fmla="*/ 5368834 w 6975833"/>
              <a:gd name="connsiteY141" fmla="*/ 3513908 h 3670662"/>
              <a:gd name="connsiteX142" fmla="*/ 5264331 w 6975833"/>
              <a:gd name="connsiteY142" fmla="*/ 3487782 h 3670662"/>
              <a:gd name="connsiteX143" fmla="*/ 4937760 w 6975833"/>
              <a:gd name="connsiteY143" fmla="*/ 3500845 h 3670662"/>
              <a:gd name="connsiteX144" fmla="*/ 4898571 w 6975833"/>
              <a:gd name="connsiteY144" fmla="*/ 3513908 h 3670662"/>
              <a:gd name="connsiteX145" fmla="*/ 4807131 w 6975833"/>
              <a:gd name="connsiteY145" fmla="*/ 3579222 h 3670662"/>
              <a:gd name="connsiteX146" fmla="*/ 4767943 w 6975833"/>
              <a:gd name="connsiteY146" fmla="*/ 3592285 h 3670662"/>
              <a:gd name="connsiteX147" fmla="*/ 4715691 w 6975833"/>
              <a:gd name="connsiteY147" fmla="*/ 3618411 h 3670662"/>
              <a:gd name="connsiteX148" fmla="*/ 4585063 w 6975833"/>
              <a:gd name="connsiteY148" fmla="*/ 3657600 h 3670662"/>
              <a:gd name="connsiteX149" fmla="*/ 4545874 w 6975833"/>
              <a:gd name="connsiteY149" fmla="*/ 3670662 h 3670662"/>
              <a:gd name="connsiteX150" fmla="*/ 4362994 w 6975833"/>
              <a:gd name="connsiteY150" fmla="*/ 3657600 h 3670662"/>
              <a:gd name="connsiteX151" fmla="*/ 4297680 w 6975833"/>
              <a:gd name="connsiteY151" fmla="*/ 3644537 h 3670662"/>
              <a:gd name="connsiteX152" fmla="*/ 4219303 w 6975833"/>
              <a:gd name="connsiteY152" fmla="*/ 3592285 h 3670662"/>
              <a:gd name="connsiteX153" fmla="*/ 4180114 w 6975833"/>
              <a:gd name="connsiteY153" fmla="*/ 3579222 h 3670662"/>
              <a:gd name="connsiteX154" fmla="*/ 4127863 w 6975833"/>
              <a:gd name="connsiteY154" fmla="*/ 3540034 h 3670662"/>
              <a:gd name="connsiteX155" fmla="*/ 3631474 w 6975833"/>
              <a:gd name="connsiteY155" fmla="*/ 3526971 h 3670662"/>
              <a:gd name="connsiteX156" fmla="*/ 3513909 w 6975833"/>
              <a:gd name="connsiteY156" fmla="*/ 3540034 h 3670662"/>
              <a:gd name="connsiteX157" fmla="*/ 3435531 w 6975833"/>
              <a:gd name="connsiteY157" fmla="*/ 3566160 h 3670662"/>
              <a:gd name="connsiteX158" fmla="*/ 3383280 w 6975833"/>
              <a:gd name="connsiteY158" fmla="*/ 3579222 h 3670662"/>
              <a:gd name="connsiteX159" fmla="*/ 3304903 w 6975833"/>
              <a:gd name="connsiteY159" fmla="*/ 3605348 h 3670662"/>
              <a:gd name="connsiteX160" fmla="*/ 3174274 w 6975833"/>
              <a:gd name="connsiteY160" fmla="*/ 3618411 h 3670662"/>
              <a:gd name="connsiteX161" fmla="*/ 3095897 w 6975833"/>
              <a:gd name="connsiteY161" fmla="*/ 3657600 h 3670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Lst>
            <a:rect l="l" t="t" r="r" b="b"/>
            <a:pathLst>
              <a:path w="6975833" h="3670662">
                <a:moveTo>
                  <a:pt x="3095897" y="3657600"/>
                </a:moveTo>
                <a:lnTo>
                  <a:pt x="3095897" y="3657600"/>
                </a:lnTo>
                <a:cubicBezTo>
                  <a:pt x="3000103" y="3653246"/>
                  <a:pt x="2903862" y="3654753"/>
                  <a:pt x="2808514" y="3644537"/>
                </a:cubicBezTo>
                <a:cubicBezTo>
                  <a:pt x="2781132" y="3641603"/>
                  <a:pt x="2756263" y="3627120"/>
                  <a:pt x="2730137" y="3618411"/>
                </a:cubicBezTo>
                <a:cubicBezTo>
                  <a:pt x="2673915" y="3599670"/>
                  <a:pt x="2704310" y="3608688"/>
                  <a:pt x="2638697" y="3592285"/>
                </a:cubicBezTo>
                <a:cubicBezTo>
                  <a:pt x="2625634" y="3583577"/>
                  <a:pt x="2613551" y="3573181"/>
                  <a:pt x="2599509" y="3566160"/>
                </a:cubicBezTo>
                <a:cubicBezTo>
                  <a:pt x="2580769" y="3556790"/>
                  <a:pt x="2524810" y="3544219"/>
                  <a:pt x="2508069" y="3540034"/>
                </a:cubicBezTo>
                <a:cubicBezTo>
                  <a:pt x="2485076" y="3471056"/>
                  <a:pt x="2502645" y="3512303"/>
                  <a:pt x="2442754" y="3422468"/>
                </a:cubicBezTo>
                <a:cubicBezTo>
                  <a:pt x="2424691" y="3395374"/>
                  <a:pt x="2412920" y="3366830"/>
                  <a:pt x="2377440" y="3357154"/>
                </a:cubicBezTo>
                <a:cubicBezTo>
                  <a:pt x="2343572" y="3347917"/>
                  <a:pt x="2307947" y="3346684"/>
                  <a:pt x="2272937" y="3344091"/>
                </a:cubicBezTo>
                <a:cubicBezTo>
                  <a:pt x="2190318" y="3337971"/>
                  <a:pt x="2107474" y="3335382"/>
                  <a:pt x="2024743" y="3331028"/>
                </a:cubicBezTo>
                <a:cubicBezTo>
                  <a:pt x="2011680" y="3326674"/>
                  <a:pt x="1999155" y="3320113"/>
                  <a:pt x="1985554" y="3317965"/>
                </a:cubicBezTo>
                <a:cubicBezTo>
                  <a:pt x="1916203" y="3307015"/>
                  <a:pt x="1776549" y="3291840"/>
                  <a:pt x="1776549" y="3291840"/>
                </a:cubicBezTo>
                <a:cubicBezTo>
                  <a:pt x="1759132" y="3287486"/>
                  <a:pt x="1741560" y="3283709"/>
                  <a:pt x="1724297" y="3278777"/>
                </a:cubicBezTo>
                <a:cubicBezTo>
                  <a:pt x="1711058" y="3274994"/>
                  <a:pt x="1698550" y="3268701"/>
                  <a:pt x="1685109" y="3265714"/>
                </a:cubicBezTo>
                <a:cubicBezTo>
                  <a:pt x="1659253" y="3259968"/>
                  <a:pt x="1632857" y="3257005"/>
                  <a:pt x="1606731" y="3252651"/>
                </a:cubicBezTo>
                <a:lnTo>
                  <a:pt x="1449977" y="3200400"/>
                </a:lnTo>
                <a:cubicBezTo>
                  <a:pt x="1436914" y="3196046"/>
                  <a:pt x="1422246" y="3194975"/>
                  <a:pt x="1410789" y="3187337"/>
                </a:cubicBezTo>
                <a:cubicBezTo>
                  <a:pt x="1360143" y="3153573"/>
                  <a:pt x="1386494" y="3166176"/>
                  <a:pt x="1332411" y="3148148"/>
                </a:cubicBezTo>
                <a:cubicBezTo>
                  <a:pt x="1314994" y="3122022"/>
                  <a:pt x="1302363" y="3091974"/>
                  <a:pt x="1280160" y="3069771"/>
                </a:cubicBezTo>
                <a:cubicBezTo>
                  <a:pt x="1254034" y="3043645"/>
                  <a:pt x="1222278" y="3022136"/>
                  <a:pt x="1201783" y="2991394"/>
                </a:cubicBezTo>
                <a:cubicBezTo>
                  <a:pt x="1166949" y="2939142"/>
                  <a:pt x="1188720" y="2960914"/>
                  <a:pt x="1136469" y="2926080"/>
                </a:cubicBezTo>
                <a:cubicBezTo>
                  <a:pt x="1132115" y="2913017"/>
                  <a:pt x="1133143" y="2896628"/>
                  <a:pt x="1123406" y="2886891"/>
                </a:cubicBezTo>
                <a:cubicBezTo>
                  <a:pt x="1110346" y="2873831"/>
                  <a:pt x="1031964" y="2828107"/>
                  <a:pt x="1005840" y="2808514"/>
                </a:cubicBezTo>
                <a:cubicBezTo>
                  <a:pt x="971006" y="2782388"/>
                  <a:pt x="932126" y="2760927"/>
                  <a:pt x="901337" y="2730137"/>
                </a:cubicBezTo>
                <a:cubicBezTo>
                  <a:pt x="888274" y="2717074"/>
                  <a:pt x="876731" y="2702290"/>
                  <a:pt x="862149" y="2690948"/>
                </a:cubicBezTo>
                <a:cubicBezTo>
                  <a:pt x="837364" y="2671671"/>
                  <a:pt x="805973" y="2660900"/>
                  <a:pt x="783771" y="2638697"/>
                </a:cubicBezTo>
                <a:cubicBezTo>
                  <a:pt x="672315" y="2527238"/>
                  <a:pt x="826388" y="2677620"/>
                  <a:pt x="692331" y="2560320"/>
                </a:cubicBezTo>
                <a:cubicBezTo>
                  <a:pt x="616036" y="2493562"/>
                  <a:pt x="671446" y="2518523"/>
                  <a:pt x="600891" y="2495005"/>
                </a:cubicBezTo>
                <a:cubicBezTo>
                  <a:pt x="572001" y="2466115"/>
                  <a:pt x="558888" y="2447878"/>
                  <a:pt x="522514" y="2429691"/>
                </a:cubicBezTo>
                <a:cubicBezTo>
                  <a:pt x="414348" y="2375608"/>
                  <a:pt x="556449" y="2465377"/>
                  <a:pt x="444137" y="2390502"/>
                </a:cubicBezTo>
                <a:cubicBezTo>
                  <a:pt x="374468" y="2286001"/>
                  <a:pt x="465908" y="2412273"/>
                  <a:pt x="378823" y="2325188"/>
                </a:cubicBezTo>
                <a:cubicBezTo>
                  <a:pt x="367722" y="2314087"/>
                  <a:pt x="362748" y="2298061"/>
                  <a:pt x="352697" y="2286000"/>
                </a:cubicBezTo>
                <a:cubicBezTo>
                  <a:pt x="340870" y="2271808"/>
                  <a:pt x="326572" y="2259874"/>
                  <a:pt x="313509" y="2246811"/>
                </a:cubicBezTo>
                <a:cubicBezTo>
                  <a:pt x="282874" y="2154905"/>
                  <a:pt x="322746" y="2268364"/>
                  <a:pt x="274320" y="2155371"/>
                </a:cubicBezTo>
                <a:cubicBezTo>
                  <a:pt x="268896" y="2142715"/>
                  <a:pt x="266955" y="2128717"/>
                  <a:pt x="261257" y="2116182"/>
                </a:cubicBezTo>
                <a:cubicBezTo>
                  <a:pt x="245141" y="2080727"/>
                  <a:pt x="221322" y="2048627"/>
                  <a:pt x="209006" y="2011680"/>
                </a:cubicBezTo>
                <a:cubicBezTo>
                  <a:pt x="190018" y="1954716"/>
                  <a:pt x="191257" y="1935518"/>
                  <a:pt x="156754" y="1894114"/>
                </a:cubicBezTo>
                <a:cubicBezTo>
                  <a:pt x="144927" y="1879922"/>
                  <a:pt x="130629" y="1867988"/>
                  <a:pt x="117566" y="1854925"/>
                </a:cubicBezTo>
                <a:cubicBezTo>
                  <a:pt x="84732" y="1756426"/>
                  <a:pt x="129023" y="1877838"/>
                  <a:pt x="78377" y="1776548"/>
                </a:cubicBezTo>
                <a:cubicBezTo>
                  <a:pt x="24290" y="1668375"/>
                  <a:pt x="114066" y="1810491"/>
                  <a:pt x="39189" y="1698171"/>
                </a:cubicBezTo>
                <a:cubicBezTo>
                  <a:pt x="34835" y="1680754"/>
                  <a:pt x="31285" y="1663116"/>
                  <a:pt x="26126" y="1645920"/>
                </a:cubicBezTo>
                <a:cubicBezTo>
                  <a:pt x="18213" y="1619542"/>
                  <a:pt x="0" y="1567542"/>
                  <a:pt x="0" y="1567542"/>
                </a:cubicBezTo>
                <a:cubicBezTo>
                  <a:pt x="23951" y="1495691"/>
                  <a:pt x="-1328" y="1560071"/>
                  <a:pt x="39189" y="1489165"/>
                </a:cubicBezTo>
                <a:cubicBezTo>
                  <a:pt x="48850" y="1472258"/>
                  <a:pt x="55653" y="1453821"/>
                  <a:pt x="65314" y="1436914"/>
                </a:cubicBezTo>
                <a:cubicBezTo>
                  <a:pt x="73103" y="1423283"/>
                  <a:pt x="85064" y="1412072"/>
                  <a:pt x="91440" y="1397725"/>
                </a:cubicBezTo>
                <a:cubicBezTo>
                  <a:pt x="102625" y="1372560"/>
                  <a:pt x="108857" y="1345474"/>
                  <a:pt x="117566" y="1319348"/>
                </a:cubicBezTo>
                <a:lnTo>
                  <a:pt x="130629" y="1280160"/>
                </a:lnTo>
                <a:cubicBezTo>
                  <a:pt x="134983" y="1267097"/>
                  <a:pt x="137533" y="1253287"/>
                  <a:pt x="143691" y="1240971"/>
                </a:cubicBezTo>
                <a:cubicBezTo>
                  <a:pt x="166915" y="1194524"/>
                  <a:pt x="185181" y="1164150"/>
                  <a:pt x="195943" y="1110342"/>
                </a:cubicBezTo>
                <a:cubicBezTo>
                  <a:pt x="200297" y="1088571"/>
                  <a:pt x="204190" y="1066702"/>
                  <a:pt x="209006" y="1045028"/>
                </a:cubicBezTo>
                <a:cubicBezTo>
                  <a:pt x="220419" y="993672"/>
                  <a:pt x="227249" y="982636"/>
                  <a:pt x="235131" y="927462"/>
                </a:cubicBezTo>
                <a:cubicBezTo>
                  <a:pt x="240707" y="888429"/>
                  <a:pt x="241712" y="848790"/>
                  <a:pt x="248194" y="809897"/>
                </a:cubicBezTo>
                <a:cubicBezTo>
                  <a:pt x="250458" y="796315"/>
                  <a:pt x="253619" y="782165"/>
                  <a:pt x="261257" y="770708"/>
                </a:cubicBezTo>
                <a:cubicBezTo>
                  <a:pt x="271504" y="755337"/>
                  <a:pt x="288619" y="745712"/>
                  <a:pt x="300446" y="731520"/>
                </a:cubicBezTo>
                <a:cubicBezTo>
                  <a:pt x="310497" y="719459"/>
                  <a:pt x="315470" y="703432"/>
                  <a:pt x="326571" y="692331"/>
                </a:cubicBezTo>
                <a:cubicBezTo>
                  <a:pt x="337672" y="681229"/>
                  <a:pt x="354659" y="677306"/>
                  <a:pt x="365760" y="666205"/>
                </a:cubicBezTo>
                <a:cubicBezTo>
                  <a:pt x="381155" y="650810"/>
                  <a:pt x="392464" y="631790"/>
                  <a:pt x="404949" y="613954"/>
                </a:cubicBezTo>
                <a:cubicBezTo>
                  <a:pt x="422955" y="588231"/>
                  <a:pt x="439783" y="561703"/>
                  <a:pt x="457200" y="535577"/>
                </a:cubicBezTo>
                <a:cubicBezTo>
                  <a:pt x="465909" y="522514"/>
                  <a:pt x="472225" y="507489"/>
                  <a:pt x="483326" y="496388"/>
                </a:cubicBezTo>
                <a:cubicBezTo>
                  <a:pt x="500743" y="478971"/>
                  <a:pt x="516655" y="459906"/>
                  <a:pt x="535577" y="444137"/>
                </a:cubicBezTo>
                <a:cubicBezTo>
                  <a:pt x="569028" y="416262"/>
                  <a:pt x="597837" y="376321"/>
                  <a:pt x="640080" y="365760"/>
                </a:cubicBezTo>
                <a:cubicBezTo>
                  <a:pt x="652378" y="362685"/>
                  <a:pt x="716188" y="348152"/>
                  <a:pt x="731520" y="339634"/>
                </a:cubicBezTo>
                <a:cubicBezTo>
                  <a:pt x="758968" y="324385"/>
                  <a:pt x="783771" y="304799"/>
                  <a:pt x="809897" y="287382"/>
                </a:cubicBezTo>
                <a:cubicBezTo>
                  <a:pt x="822960" y="278673"/>
                  <a:pt x="833855" y="265065"/>
                  <a:pt x="849086" y="261257"/>
                </a:cubicBezTo>
                <a:cubicBezTo>
                  <a:pt x="866503" y="256903"/>
                  <a:pt x="884141" y="253353"/>
                  <a:pt x="901337" y="248194"/>
                </a:cubicBezTo>
                <a:cubicBezTo>
                  <a:pt x="927714" y="240281"/>
                  <a:pt x="953588" y="230777"/>
                  <a:pt x="979714" y="222068"/>
                </a:cubicBezTo>
                <a:lnTo>
                  <a:pt x="1018903" y="209005"/>
                </a:lnTo>
                <a:lnTo>
                  <a:pt x="1097280" y="182880"/>
                </a:lnTo>
                <a:cubicBezTo>
                  <a:pt x="1114697" y="178526"/>
                  <a:pt x="1131787" y="172547"/>
                  <a:pt x="1149531" y="169817"/>
                </a:cubicBezTo>
                <a:cubicBezTo>
                  <a:pt x="1188502" y="163821"/>
                  <a:pt x="1228013" y="161965"/>
                  <a:pt x="1267097" y="156754"/>
                </a:cubicBezTo>
                <a:cubicBezTo>
                  <a:pt x="1293351" y="153253"/>
                  <a:pt x="1319502" y="148885"/>
                  <a:pt x="1345474" y="143691"/>
                </a:cubicBezTo>
                <a:cubicBezTo>
                  <a:pt x="1363079" y="140170"/>
                  <a:pt x="1379790" y="131408"/>
                  <a:pt x="1397726" y="130628"/>
                </a:cubicBezTo>
                <a:cubicBezTo>
                  <a:pt x="1580485" y="122682"/>
                  <a:pt x="1763486" y="121919"/>
                  <a:pt x="1946366" y="117565"/>
                </a:cubicBezTo>
                <a:cubicBezTo>
                  <a:pt x="2232112" y="76744"/>
                  <a:pt x="1883491" y="122920"/>
                  <a:pt x="2560320" y="91440"/>
                </a:cubicBezTo>
                <a:cubicBezTo>
                  <a:pt x="2574075" y="90800"/>
                  <a:pt x="2585927" y="80641"/>
                  <a:pt x="2599509" y="78377"/>
                </a:cubicBezTo>
                <a:cubicBezTo>
                  <a:pt x="2638402" y="71895"/>
                  <a:pt x="2677886" y="69668"/>
                  <a:pt x="2717074" y="65314"/>
                </a:cubicBezTo>
                <a:cubicBezTo>
                  <a:pt x="2734491" y="56605"/>
                  <a:pt x="2750852" y="45346"/>
                  <a:pt x="2769326" y="39188"/>
                </a:cubicBezTo>
                <a:cubicBezTo>
                  <a:pt x="2790389" y="32167"/>
                  <a:pt x="2812966" y="30941"/>
                  <a:pt x="2834640" y="26125"/>
                </a:cubicBezTo>
                <a:cubicBezTo>
                  <a:pt x="2962487" y="-2286"/>
                  <a:pt x="2804106" y="19430"/>
                  <a:pt x="3056709" y="0"/>
                </a:cubicBezTo>
                <a:lnTo>
                  <a:pt x="3670663" y="13062"/>
                </a:lnTo>
                <a:cubicBezTo>
                  <a:pt x="3688602" y="13765"/>
                  <a:pt x="3704961" y="26125"/>
                  <a:pt x="3722914" y="26125"/>
                </a:cubicBezTo>
                <a:cubicBezTo>
                  <a:pt x="3879729" y="26125"/>
                  <a:pt x="4036423" y="17416"/>
                  <a:pt x="4193177" y="13062"/>
                </a:cubicBezTo>
                <a:lnTo>
                  <a:pt x="4572000" y="26125"/>
                </a:lnTo>
                <a:cubicBezTo>
                  <a:pt x="4646081" y="29346"/>
                  <a:pt x="4719918" y="39188"/>
                  <a:pt x="4794069" y="39188"/>
                </a:cubicBezTo>
                <a:cubicBezTo>
                  <a:pt x="4937826" y="39188"/>
                  <a:pt x="5081452" y="30479"/>
                  <a:pt x="5225143" y="26125"/>
                </a:cubicBezTo>
                <a:cubicBezTo>
                  <a:pt x="5264332" y="21771"/>
                  <a:pt x="5303738" y="19057"/>
                  <a:pt x="5342709" y="13062"/>
                </a:cubicBezTo>
                <a:cubicBezTo>
                  <a:pt x="5360453" y="10332"/>
                  <a:pt x="5377007" y="0"/>
                  <a:pt x="5394960" y="0"/>
                </a:cubicBezTo>
                <a:cubicBezTo>
                  <a:pt x="5495203" y="0"/>
                  <a:pt x="5595257" y="8708"/>
                  <a:pt x="5695406" y="13062"/>
                </a:cubicBezTo>
                <a:cubicBezTo>
                  <a:pt x="5745389" y="29723"/>
                  <a:pt x="5776680" y="42380"/>
                  <a:pt x="5826034" y="52251"/>
                </a:cubicBezTo>
                <a:cubicBezTo>
                  <a:pt x="5852006" y="57445"/>
                  <a:pt x="5878379" y="60433"/>
                  <a:pt x="5904411" y="65314"/>
                </a:cubicBezTo>
                <a:cubicBezTo>
                  <a:pt x="5948056" y="73497"/>
                  <a:pt x="6035040" y="91440"/>
                  <a:pt x="6035040" y="91440"/>
                </a:cubicBezTo>
                <a:cubicBezTo>
                  <a:pt x="6048103" y="100148"/>
                  <a:pt x="6059883" y="111189"/>
                  <a:pt x="6074229" y="117565"/>
                </a:cubicBezTo>
                <a:cubicBezTo>
                  <a:pt x="6099394" y="128750"/>
                  <a:pt x="6152606" y="143691"/>
                  <a:pt x="6152606" y="143691"/>
                </a:cubicBezTo>
                <a:cubicBezTo>
                  <a:pt x="6227912" y="193896"/>
                  <a:pt x="6155271" y="150432"/>
                  <a:pt x="6230983" y="182880"/>
                </a:cubicBezTo>
                <a:cubicBezTo>
                  <a:pt x="6248881" y="190551"/>
                  <a:pt x="6266327" y="199344"/>
                  <a:pt x="6283234" y="209005"/>
                </a:cubicBezTo>
                <a:cubicBezTo>
                  <a:pt x="6296865" y="216794"/>
                  <a:pt x="6307993" y="228946"/>
                  <a:pt x="6322423" y="235131"/>
                </a:cubicBezTo>
                <a:cubicBezTo>
                  <a:pt x="6338924" y="242203"/>
                  <a:pt x="6357864" y="241890"/>
                  <a:pt x="6374674" y="248194"/>
                </a:cubicBezTo>
                <a:cubicBezTo>
                  <a:pt x="6392907" y="255032"/>
                  <a:pt x="6409027" y="266649"/>
                  <a:pt x="6426926" y="274320"/>
                </a:cubicBezTo>
                <a:cubicBezTo>
                  <a:pt x="6439582" y="279744"/>
                  <a:pt x="6453051" y="283028"/>
                  <a:pt x="6466114" y="287382"/>
                </a:cubicBezTo>
                <a:cubicBezTo>
                  <a:pt x="6488535" y="304198"/>
                  <a:pt x="6530819" y="337420"/>
                  <a:pt x="6557554" y="352697"/>
                </a:cubicBezTo>
                <a:cubicBezTo>
                  <a:pt x="6574461" y="362358"/>
                  <a:pt x="6592389" y="370114"/>
                  <a:pt x="6609806" y="378822"/>
                </a:cubicBezTo>
                <a:cubicBezTo>
                  <a:pt x="6640895" y="472094"/>
                  <a:pt x="6620655" y="434286"/>
                  <a:pt x="6662057" y="496388"/>
                </a:cubicBezTo>
                <a:lnTo>
                  <a:pt x="6701246" y="613954"/>
                </a:lnTo>
                <a:lnTo>
                  <a:pt x="6727371" y="692331"/>
                </a:lnTo>
                <a:lnTo>
                  <a:pt x="6740434" y="744582"/>
                </a:lnTo>
                <a:cubicBezTo>
                  <a:pt x="6744788" y="783771"/>
                  <a:pt x="6747015" y="823255"/>
                  <a:pt x="6753497" y="862148"/>
                </a:cubicBezTo>
                <a:cubicBezTo>
                  <a:pt x="6755761" y="875730"/>
                  <a:pt x="6763573" y="887895"/>
                  <a:pt x="6766560" y="901337"/>
                </a:cubicBezTo>
                <a:cubicBezTo>
                  <a:pt x="6772306" y="927192"/>
                  <a:pt x="6773877" y="953859"/>
                  <a:pt x="6779623" y="979714"/>
                </a:cubicBezTo>
                <a:cubicBezTo>
                  <a:pt x="6782610" y="993155"/>
                  <a:pt x="6788903" y="1005663"/>
                  <a:pt x="6792686" y="1018902"/>
                </a:cubicBezTo>
                <a:cubicBezTo>
                  <a:pt x="6797618" y="1036165"/>
                  <a:pt x="6800590" y="1053958"/>
                  <a:pt x="6805749" y="1071154"/>
                </a:cubicBezTo>
                <a:cubicBezTo>
                  <a:pt x="6805754" y="1071172"/>
                  <a:pt x="6838403" y="1169117"/>
                  <a:pt x="6844937" y="1188720"/>
                </a:cubicBezTo>
                <a:lnTo>
                  <a:pt x="6858000" y="1227908"/>
                </a:lnTo>
                <a:lnTo>
                  <a:pt x="6871063" y="1267097"/>
                </a:lnTo>
                <a:cubicBezTo>
                  <a:pt x="6875417" y="1410788"/>
                  <a:pt x="6876152" y="1554635"/>
                  <a:pt x="6884126" y="1698171"/>
                </a:cubicBezTo>
                <a:cubicBezTo>
                  <a:pt x="6884890" y="1711919"/>
                  <a:pt x="6891031" y="1725044"/>
                  <a:pt x="6897189" y="1737360"/>
                </a:cubicBezTo>
                <a:cubicBezTo>
                  <a:pt x="6904210" y="1751402"/>
                  <a:pt x="6916293" y="1762506"/>
                  <a:pt x="6923314" y="1776548"/>
                </a:cubicBezTo>
                <a:cubicBezTo>
                  <a:pt x="6977391" y="1884704"/>
                  <a:pt x="6887637" y="1742628"/>
                  <a:pt x="6962503" y="1854925"/>
                </a:cubicBezTo>
                <a:cubicBezTo>
                  <a:pt x="6979919" y="1907173"/>
                  <a:pt x="6980632" y="1885935"/>
                  <a:pt x="6962503" y="1946365"/>
                </a:cubicBezTo>
                <a:cubicBezTo>
                  <a:pt x="6954590" y="1972742"/>
                  <a:pt x="6936377" y="2024742"/>
                  <a:pt x="6936377" y="2024742"/>
                </a:cubicBezTo>
                <a:cubicBezTo>
                  <a:pt x="6932023" y="2294708"/>
                  <a:pt x="6935214" y="2564901"/>
                  <a:pt x="6923314" y="2834640"/>
                </a:cubicBezTo>
                <a:cubicBezTo>
                  <a:pt x="6922100" y="2862152"/>
                  <a:pt x="6903868" y="2886300"/>
                  <a:pt x="6897189" y="2913017"/>
                </a:cubicBezTo>
                <a:cubicBezTo>
                  <a:pt x="6889887" y="2942226"/>
                  <a:pt x="6870721" y="3024563"/>
                  <a:pt x="6858000" y="3043645"/>
                </a:cubicBezTo>
                <a:lnTo>
                  <a:pt x="6831874" y="3082834"/>
                </a:lnTo>
                <a:cubicBezTo>
                  <a:pt x="6827520" y="3100251"/>
                  <a:pt x="6828770" y="3120147"/>
                  <a:pt x="6818811" y="3135085"/>
                </a:cubicBezTo>
                <a:cubicBezTo>
                  <a:pt x="6810103" y="3148148"/>
                  <a:pt x="6791684" y="3151160"/>
                  <a:pt x="6779623" y="3161211"/>
                </a:cubicBezTo>
                <a:cubicBezTo>
                  <a:pt x="6765431" y="3173038"/>
                  <a:pt x="6754626" y="3188573"/>
                  <a:pt x="6740434" y="3200400"/>
                </a:cubicBezTo>
                <a:cubicBezTo>
                  <a:pt x="6728373" y="3210450"/>
                  <a:pt x="6713307" y="3216475"/>
                  <a:pt x="6701246" y="3226525"/>
                </a:cubicBezTo>
                <a:cubicBezTo>
                  <a:pt x="6687054" y="3238352"/>
                  <a:pt x="6677428" y="3255466"/>
                  <a:pt x="6662057" y="3265714"/>
                </a:cubicBezTo>
                <a:cubicBezTo>
                  <a:pt x="6650600" y="3273352"/>
                  <a:pt x="6634906" y="3272090"/>
                  <a:pt x="6622869" y="3278777"/>
                </a:cubicBezTo>
                <a:cubicBezTo>
                  <a:pt x="6595421" y="3294026"/>
                  <a:pt x="6570617" y="3313611"/>
                  <a:pt x="6544491" y="3331028"/>
                </a:cubicBezTo>
                <a:lnTo>
                  <a:pt x="6544491" y="3331028"/>
                </a:lnTo>
                <a:cubicBezTo>
                  <a:pt x="6531428" y="3344091"/>
                  <a:pt x="6521452" y="3361245"/>
                  <a:pt x="6505303" y="3370217"/>
                </a:cubicBezTo>
                <a:cubicBezTo>
                  <a:pt x="6479285" y="3384671"/>
                  <a:pt x="6408404" y="3400972"/>
                  <a:pt x="6374674" y="3409405"/>
                </a:cubicBezTo>
                <a:cubicBezTo>
                  <a:pt x="6357257" y="3418114"/>
                  <a:pt x="6340321" y="3427860"/>
                  <a:pt x="6322423" y="3435531"/>
                </a:cubicBezTo>
                <a:cubicBezTo>
                  <a:pt x="6301807" y="3444366"/>
                  <a:pt x="6250170" y="3458168"/>
                  <a:pt x="6230983" y="3461657"/>
                </a:cubicBezTo>
                <a:cubicBezTo>
                  <a:pt x="6200690" y="3467165"/>
                  <a:pt x="6169864" y="3469369"/>
                  <a:pt x="6139543" y="3474720"/>
                </a:cubicBezTo>
                <a:cubicBezTo>
                  <a:pt x="6095813" y="3482437"/>
                  <a:pt x="6051040" y="3486802"/>
                  <a:pt x="6008914" y="3500845"/>
                </a:cubicBezTo>
                <a:cubicBezTo>
                  <a:pt x="5995851" y="3505199"/>
                  <a:pt x="5983010" y="3510285"/>
                  <a:pt x="5969726" y="3513908"/>
                </a:cubicBezTo>
                <a:cubicBezTo>
                  <a:pt x="5807661" y="3558108"/>
                  <a:pt x="5916238" y="3523029"/>
                  <a:pt x="5826034" y="3553097"/>
                </a:cubicBezTo>
                <a:cubicBezTo>
                  <a:pt x="5708468" y="3548743"/>
                  <a:pt x="5590754" y="3547373"/>
                  <a:pt x="5473337" y="3540034"/>
                </a:cubicBezTo>
                <a:cubicBezTo>
                  <a:pt x="5418065" y="3536579"/>
                  <a:pt x="5414485" y="3526358"/>
                  <a:pt x="5368834" y="3513908"/>
                </a:cubicBezTo>
                <a:cubicBezTo>
                  <a:pt x="5334193" y="3504460"/>
                  <a:pt x="5264331" y="3487782"/>
                  <a:pt x="5264331" y="3487782"/>
                </a:cubicBezTo>
                <a:cubicBezTo>
                  <a:pt x="5155474" y="3492136"/>
                  <a:pt x="5046427" y="3493083"/>
                  <a:pt x="4937760" y="3500845"/>
                </a:cubicBezTo>
                <a:cubicBezTo>
                  <a:pt x="4924025" y="3501826"/>
                  <a:pt x="4910887" y="3507750"/>
                  <a:pt x="4898571" y="3513908"/>
                </a:cubicBezTo>
                <a:cubicBezTo>
                  <a:pt x="4858155" y="3534116"/>
                  <a:pt x="4848524" y="3555569"/>
                  <a:pt x="4807131" y="3579222"/>
                </a:cubicBezTo>
                <a:cubicBezTo>
                  <a:pt x="4795176" y="3586053"/>
                  <a:pt x="4780599" y="3586861"/>
                  <a:pt x="4767943" y="3592285"/>
                </a:cubicBezTo>
                <a:cubicBezTo>
                  <a:pt x="4750044" y="3599956"/>
                  <a:pt x="4733771" y="3611179"/>
                  <a:pt x="4715691" y="3618411"/>
                </a:cubicBezTo>
                <a:cubicBezTo>
                  <a:pt x="4638094" y="3649450"/>
                  <a:pt x="4652419" y="3638356"/>
                  <a:pt x="4585063" y="3657600"/>
                </a:cubicBezTo>
                <a:cubicBezTo>
                  <a:pt x="4571823" y="3661383"/>
                  <a:pt x="4558937" y="3666308"/>
                  <a:pt x="4545874" y="3670662"/>
                </a:cubicBezTo>
                <a:cubicBezTo>
                  <a:pt x="4484914" y="3666308"/>
                  <a:pt x="4423774" y="3663998"/>
                  <a:pt x="4362994" y="3657600"/>
                </a:cubicBezTo>
                <a:cubicBezTo>
                  <a:pt x="4340913" y="3655276"/>
                  <a:pt x="4317892" y="3653725"/>
                  <a:pt x="4297680" y="3644537"/>
                </a:cubicBezTo>
                <a:cubicBezTo>
                  <a:pt x="4269095" y="3631544"/>
                  <a:pt x="4245429" y="3609702"/>
                  <a:pt x="4219303" y="3592285"/>
                </a:cubicBezTo>
                <a:cubicBezTo>
                  <a:pt x="4207846" y="3584647"/>
                  <a:pt x="4193177" y="3583576"/>
                  <a:pt x="4180114" y="3579222"/>
                </a:cubicBezTo>
                <a:cubicBezTo>
                  <a:pt x="4162697" y="3566159"/>
                  <a:pt x="4145579" y="3552688"/>
                  <a:pt x="4127863" y="3540034"/>
                </a:cubicBezTo>
                <a:cubicBezTo>
                  <a:pt x="3972461" y="3429033"/>
                  <a:pt x="4001009" y="3516413"/>
                  <a:pt x="3631474" y="3526971"/>
                </a:cubicBezTo>
                <a:cubicBezTo>
                  <a:pt x="3592286" y="3531325"/>
                  <a:pt x="3552573" y="3532301"/>
                  <a:pt x="3513909" y="3540034"/>
                </a:cubicBezTo>
                <a:cubicBezTo>
                  <a:pt x="3486905" y="3545435"/>
                  <a:pt x="3462248" y="3559481"/>
                  <a:pt x="3435531" y="3566160"/>
                </a:cubicBezTo>
                <a:cubicBezTo>
                  <a:pt x="3418114" y="3570514"/>
                  <a:pt x="3400476" y="3574063"/>
                  <a:pt x="3383280" y="3579222"/>
                </a:cubicBezTo>
                <a:cubicBezTo>
                  <a:pt x="3356902" y="3587135"/>
                  <a:pt x="3332305" y="3602608"/>
                  <a:pt x="3304903" y="3605348"/>
                </a:cubicBezTo>
                <a:lnTo>
                  <a:pt x="3174274" y="3618411"/>
                </a:lnTo>
                <a:lnTo>
                  <a:pt x="3095897" y="3657600"/>
                </a:lnTo>
                <a:close/>
              </a:path>
            </a:pathLst>
          </a:cu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pole tekstowe 7">
            <a:extLst>
              <a:ext uri="{FF2B5EF4-FFF2-40B4-BE49-F238E27FC236}">
                <a16:creationId xmlns:a16="http://schemas.microsoft.com/office/drawing/2014/main" id="{ED806D3E-20DA-43B6-9222-27D8B1D34409}"/>
              </a:ext>
            </a:extLst>
          </p:cNvPr>
          <p:cNvSpPr txBox="1"/>
          <p:nvPr/>
        </p:nvSpPr>
        <p:spPr>
          <a:xfrm>
            <a:off x="6008913" y="429443"/>
            <a:ext cx="5366656" cy="584775"/>
          </a:xfrm>
          <a:prstGeom prst="rect">
            <a:avLst/>
          </a:prstGeom>
          <a:noFill/>
        </p:spPr>
        <p:txBody>
          <a:bodyPr wrap="square" rtlCol="0">
            <a:spAutoFit/>
          </a:bodyPr>
          <a:lstStyle/>
          <a:p>
            <a:r>
              <a:rPr lang="pl-PL" sz="3200" dirty="0">
                <a:latin typeface="Impact" panose="020B0806030902050204" pitchFamily="34" charset="0"/>
              </a:rPr>
              <a:t>S</a:t>
            </a:r>
            <a:r>
              <a:rPr lang="en-GB" sz="3200" dirty="0">
                <a:latin typeface="Impact" panose="020B0806030902050204" pitchFamily="34" charset="0"/>
              </a:rPr>
              <a:t>elf-instrumentalization of art</a:t>
            </a:r>
          </a:p>
        </p:txBody>
      </p:sp>
      <p:sp>
        <p:nvSpPr>
          <p:cNvPr id="15" name="pole tekstowe 14">
            <a:extLst>
              <a:ext uri="{FF2B5EF4-FFF2-40B4-BE49-F238E27FC236}">
                <a16:creationId xmlns:a16="http://schemas.microsoft.com/office/drawing/2014/main" id="{328780DC-DFC7-487F-B976-A1277E669FAA}"/>
              </a:ext>
            </a:extLst>
          </p:cNvPr>
          <p:cNvSpPr txBox="1"/>
          <p:nvPr/>
        </p:nvSpPr>
        <p:spPr>
          <a:xfrm>
            <a:off x="5931639" y="1937902"/>
            <a:ext cx="5366656" cy="584775"/>
          </a:xfrm>
          <a:prstGeom prst="rect">
            <a:avLst/>
          </a:prstGeom>
          <a:noFill/>
        </p:spPr>
        <p:txBody>
          <a:bodyPr wrap="square" rtlCol="0">
            <a:spAutoFit/>
          </a:bodyPr>
          <a:lstStyle/>
          <a:p>
            <a:r>
              <a:rPr lang="pl-PL" sz="3200" dirty="0" err="1">
                <a:latin typeface="Impact" panose="020B0806030902050204" pitchFamily="34" charset="0"/>
              </a:rPr>
              <a:t>Artivism</a:t>
            </a:r>
            <a:endParaRPr lang="en-GB" sz="3200" dirty="0">
              <a:latin typeface="Impact" panose="020B0806030902050204" pitchFamily="34" charset="0"/>
            </a:endParaRPr>
          </a:p>
        </p:txBody>
      </p:sp>
      <p:sp>
        <p:nvSpPr>
          <p:cNvPr id="16" name="pole tekstowe 15">
            <a:extLst>
              <a:ext uri="{FF2B5EF4-FFF2-40B4-BE49-F238E27FC236}">
                <a16:creationId xmlns:a16="http://schemas.microsoft.com/office/drawing/2014/main" id="{D141D20B-4B8E-4516-9A8C-A25F4F129E70}"/>
              </a:ext>
            </a:extLst>
          </p:cNvPr>
          <p:cNvSpPr txBox="1"/>
          <p:nvPr/>
        </p:nvSpPr>
        <p:spPr>
          <a:xfrm>
            <a:off x="5702831" y="926035"/>
            <a:ext cx="5687691" cy="584775"/>
          </a:xfrm>
          <a:prstGeom prst="rect">
            <a:avLst/>
          </a:prstGeom>
          <a:noFill/>
        </p:spPr>
        <p:txBody>
          <a:bodyPr wrap="square" rtlCol="0">
            <a:spAutoFit/>
          </a:bodyPr>
          <a:lstStyle/>
          <a:p>
            <a:r>
              <a:rPr lang="pl-PL" sz="3200" dirty="0">
                <a:latin typeface="Impact" panose="020B0806030902050204" pitchFamily="34" charset="0"/>
              </a:rPr>
              <a:t>Political </a:t>
            </a:r>
            <a:r>
              <a:rPr lang="pl-PL" sz="3200" dirty="0" err="1">
                <a:latin typeface="Impact" panose="020B0806030902050204" pitchFamily="34" charset="0"/>
              </a:rPr>
              <a:t>self-instrumentalization</a:t>
            </a:r>
            <a:endParaRPr lang="en-GB" sz="3200" dirty="0">
              <a:latin typeface="Impact" panose="020B0806030902050204" pitchFamily="34" charset="0"/>
            </a:endParaRPr>
          </a:p>
        </p:txBody>
      </p:sp>
      <p:sp>
        <p:nvSpPr>
          <p:cNvPr id="17" name="pole tekstowe 16">
            <a:extLst>
              <a:ext uri="{FF2B5EF4-FFF2-40B4-BE49-F238E27FC236}">
                <a16:creationId xmlns:a16="http://schemas.microsoft.com/office/drawing/2014/main" id="{37167B37-BC48-496E-9F3B-1CB9D1FAA46A}"/>
              </a:ext>
            </a:extLst>
          </p:cNvPr>
          <p:cNvSpPr txBox="1"/>
          <p:nvPr/>
        </p:nvSpPr>
        <p:spPr>
          <a:xfrm>
            <a:off x="5432073" y="1405266"/>
            <a:ext cx="5366656" cy="584775"/>
          </a:xfrm>
          <a:prstGeom prst="rect">
            <a:avLst/>
          </a:prstGeom>
          <a:noFill/>
        </p:spPr>
        <p:txBody>
          <a:bodyPr wrap="square" rtlCol="0">
            <a:spAutoFit/>
          </a:bodyPr>
          <a:lstStyle/>
          <a:p>
            <a:r>
              <a:rPr lang="pl-PL" sz="3200" dirty="0">
                <a:latin typeface="Impact" panose="020B0806030902050204" pitchFamily="34" charset="0"/>
              </a:rPr>
              <a:t>Propaganda</a:t>
            </a:r>
            <a:endParaRPr lang="en-GB" sz="3200" dirty="0">
              <a:latin typeface="Impact" panose="020B0806030902050204" pitchFamily="34" charset="0"/>
            </a:endParaRPr>
          </a:p>
        </p:txBody>
      </p:sp>
      <p:sp>
        <p:nvSpPr>
          <p:cNvPr id="18" name="pole tekstowe 17">
            <a:extLst>
              <a:ext uri="{FF2B5EF4-FFF2-40B4-BE49-F238E27FC236}">
                <a16:creationId xmlns:a16="http://schemas.microsoft.com/office/drawing/2014/main" id="{21409F0C-6282-4956-A8E6-6F66A6F350A6}"/>
              </a:ext>
            </a:extLst>
          </p:cNvPr>
          <p:cNvSpPr txBox="1"/>
          <p:nvPr/>
        </p:nvSpPr>
        <p:spPr>
          <a:xfrm>
            <a:off x="7497537" y="1545615"/>
            <a:ext cx="5366656" cy="584775"/>
          </a:xfrm>
          <a:prstGeom prst="rect">
            <a:avLst/>
          </a:prstGeom>
          <a:noFill/>
        </p:spPr>
        <p:txBody>
          <a:bodyPr wrap="square" rtlCol="0">
            <a:spAutoFit/>
          </a:bodyPr>
          <a:lstStyle/>
          <a:p>
            <a:r>
              <a:rPr lang="pl-PL" sz="3200" dirty="0">
                <a:latin typeface="Impact" panose="020B0806030902050204" pitchFamily="34" charset="0"/>
              </a:rPr>
              <a:t>The party-</a:t>
            </a:r>
            <a:r>
              <a:rPr lang="pl-PL" sz="3200" dirty="0" err="1">
                <a:latin typeface="Impact" panose="020B0806030902050204" pitchFamily="34" charset="0"/>
              </a:rPr>
              <a:t>member</a:t>
            </a:r>
            <a:r>
              <a:rPr lang="pl-PL" sz="3200" dirty="0">
                <a:latin typeface="Impact" panose="020B0806030902050204" pitchFamily="34" charset="0"/>
              </a:rPr>
              <a:t> </a:t>
            </a:r>
            <a:r>
              <a:rPr lang="pl-PL" sz="3200" dirty="0" err="1">
                <a:latin typeface="Impact" panose="020B0806030902050204" pitchFamily="34" charset="0"/>
              </a:rPr>
              <a:t>artist</a:t>
            </a:r>
            <a:endParaRPr lang="en-GB" sz="3200" dirty="0">
              <a:latin typeface="Impact" panose="020B0806030902050204" pitchFamily="34" charset="0"/>
            </a:endParaRPr>
          </a:p>
        </p:txBody>
      </p:sp>
      <p:sp>
        <p:nvSpPr>
          <p:cNvPr id="19" name="pole tekstowe 18">
            <a:extLst>
              <a:ext uri="{FF2B5EF4-FFF2-40B4-BE49-F238E27FC236}">
                <a16:creationId xmlns:a16="http://schemas.microsoft.com/office/drawing/2014/main" id="{F8AEC7C1-CB9C-46FA-8EE9-20AD81F7F52C}"/>
              </a:ext>
            </a:extLst>
          </p:cNvPr>
          <p:cNvSpPr txBox="1"/>
          <p:nvPr/>
        </p:nvSpPr>
        <p:spPr>
          <a:xfrm>
            <a:off x="6429357" y="2351883"/>
            <a:ext cx="5818706" cy="584775"/>
          </a:xfrm>
          <a:prstGeom prst="rect">
            <a:avLst/>
          </a:prstGeom>
          <a:noFill/>
        </p:spPr>
        <p:txBody>
          <a:bodyPr wrap="square" rtlCol="0">
            <a:spAutoFit/>
          </a:bodyPr>
          <a:lstStyle/>
          <a:p>
            <a:r>
              <a:rPr lang="pl-PL" sz="3200" dirty="0" err="1">
                <a:latin typeface="Impact" panose="020B0806030902050204" pitchFamily="34" charset="0"/>
              </a:rPr>
              <a:t>Participation</a:t>
            </a:r>
            <a:r>
              <a:rPr lang="pl-PL" sz="3200" dirty="0">
                <a:latin typeface="Impact" panose="020B0806030902050204" pitchFamily="34" charset="0"/>
              </a:rPr>
              <a:t> as a </a:t>
            </a:r>
            <a:r>
              <a:rPr lang="pl-PL" sz="3200" dirty="0" err="1">
                <a:latin typeface="Impact" panose="020B0806030902050204" pitchFamily="34" charset="0"/>
              </a:rPr>
              <a:t>new</a:t>
            </a:r>
            <a:r>
              <a:rPr lang="pl-PL" sz="3200" dirty="0">
                <a:latin typeface="Impact" panose="020B0806030902050204" pitchFamily="34" charset="0"/>
              </a:rPr>
              <a:t> </a:t>
            </a:r>
            <a:r>
              <a:rPr lang="pl-PL" sz="3200" dirty="0" err="1">
                <a:latin typeface="Impact" panose="020B0806030902050204" pitchFamily="34" charset="0"/>
              </a:rPr>
              <a:t>paradigm</a:t>
            </a:r>
            <a:endParaRPr lang="en-GB" sz="3200" dirty="0">
              <a:latin typeface="Impact" panose="020B0806030902050204" pitchFamily="34" charset="0"/>
            </a:endParaRPr>
          </a:p>
        </p:txBody>
      </p:sp>
      <p:sp>
        <p:nvSpPr>
          <p:cNvPr id="20" name="pole tekstowe 19">
            <a:extLst>
              <a:ext uri="{FF2B5EF4-FFF2-40B4-BE49-F238E27FC236}">
                <a16:creationId xmlns:a16="http://schemas.microsoft.com/office/drawing/2014/main" id="{A0AD7FC2-801D-4EB5-BBAC-15E6F613E8BE}"/>
              </a:ext>
            </a:extLst>
          </p:cNvPr>
          <p:cNvSpPr txBox="1"/>
          <p:nvPr/>
        </p:nvSpPr>
        <p:spPr>
          <a:xfrm>
            <a:off x="6671711" y="2863422"/>
            <a:ext cx="5366656" cy="584775"/>
          </a:xfrm>
          <a:prstGeom prst="rect">
            <a:avLst/>
          </a:prstGeom>
          <a:noFill/>
        </p:spPr>
        <p:txBody>
          <a:bodyPr wrap="square" rtlCol="0">
            <a:spAutoFit/>
          </a:bodyPr>
          <a:lstStyle/>
          <a:p>
            <a:r>
              <a:rPr lang="pl-PL" sz="3200" dirty="0" err="1">
                <a:latin typeface="Impact" panose="020B0806030902050204" pitchFamily="34" charset="0"/>
              </a:rPr>
              <a:t>Activist-institutional</a:t>
            </a:r>
            <a:r>
              <a:rPr lang="pl-PL" sz="3200" dirty="0">
                <a:latin typeface="Impact" panose="020B0806030902050204" pitchFamily="34" charset="0"/>
              </a:rPr>
              <a:t> </a:t>
            </a:r>
            <a:r>
              <a:rPr lang="pl-PL" sz="3200" dirty="0" err="1">
                <a:latin typeface="Impact" panose="020B0806030902050204" pitchFamily="34" charset="0"/>
              </a:rPr>
              <a:t>critique</a:t>
            </a:r>
            <a:endParaRPr lang="en-GB" sz="3200" dirty="0">
              <a:latin typeface="Impact" panose="020B0806030902050204" pitchFamily="34" charset="0"/>
            </a:endParaRPr>
          </a:p>
        </p:txBody>
      </p:sp>
      <p:sp>
        <p:nvSpPr>
          <p:cNvPr id="14" name="pole tekstowe 13">
            <a:extLst>
              <a:ext uri="{FF2B5EF4-FFF2-40B4-BE49-F238E27FC236}">
                <a16:creationId xmlns:a16="http://schemas.microsoft.com/office/drawing/2014/main" id="{3220544A-9797-42DD-A07C-D80E640AE503}"/>
              </a:ext>
            </a:extLst>
          </p:cNvPr>
          <p:cNvSpPr txBox="1"/>
          <p:nvPr/>
        </p:nvSpPr>
        <p:spPr>
          <a:xfrm>
            <a:off x="6751319" y="3940539"/>
            <a:ext cx="4885509" cy="707886"/>
          </a:xfrm>
          <a:prstGeom prst="rect">
            <a:avLst/>
          </a:prstGeom>
          <a:noFill/>
        </p:spPr>
        <p:txBody>
          <a:bodyPr wrap="square" rtlCol="0">
            <a:spAutoFit/>
          </a:bodyPr>
          <a:lstStyle/>
          <a:p>
            <a:r>
              <a:rPr lang="en-GB" sz="2000" dirty="0">
                <a:highlight>
                  <a:srgbClr val="C0C0C0"/>
                </a:highlight>
                <a:latin typeface="Arial" panose="020B0604020202020204" pitchFamily="34" charset="0"/>
                <a:cs typeface="Arial" panose="020B0604020202020204" pitchFamily="34" charset="0"/>
              </a:rPr>
              <a:t>disappearance of the man-artist as a figure of an individual demiurge</a:t>
            </a:r>
          </a:p>
        </p:txBody>
      </p:sp>
      <p:sp>
        <p:nvSpPr>
          <p:cNvPr id="21" name="pole tekstowe 20">
            <a:extLst>
              <a:ext uri="{FF2B5EF4-FFF2-40B4-BE49-F238E27FC236}">
                <a16:creationId xmlns:a16="http://schemas.microsoft.com/office/drawing/2014/main" id="{5A4201F5-099B-4B9F-9DF2-D1D1FC7F3DF7}"/>
              </a:ext>
            </a:extLst>
          </p:cNvPr>
          <p:cNvSpPr txBox="1"/>
          <p:nvPr/>
        </p:nvSpPr>
        <p:spPr>
          <a:xfrm>
            <a:off x="7021027" y="3316073"/>
            <a:ext cx="4614725" cy="3293209"/>
          </a:xfrm>
          <a:prstGeom prst="rect">
            <a:avLst/>
          </a:prstGeom>
          <a:noFill/>
        </p:spPr>
        <p:txBody>
          <a:bodyPr wrap="square" rtlCol="0">
            <a:spAutoFit/>
          </a:bodyPr>
          <a:lstStyle/>
          <a:p>
            <a:r>
              <a:rPr lang="en-GB" sz="2600" dirty="0">
                <a:highlight>
                  <a:srgbClr val="FFFF00"/>
                </a:highlight>
                <a:latin typeface="Arial" panose="020B0604020202020204" pitchFamily="34" charset="0"/>
                <a:cs typeface="Arial" panose="020B0604020202020204" pitchFamily="34" charset="0"/>
              </a:rPr>
              <a:t>emergence of the woman-artist as a figure of the collective facilitator of political emancipation processes that take place within communities, institutions and societies, using the tools of feminized culture</a:t>
            </a:r>
          </a:p>
        </p:txBody>
      </p:sp>
    </p:spTree>
    <p:extLst>
      <p:ext uri="{BB962C8B-B14F-4D97-AF65-F5344CB8AC3E}">
        <p14:creationId xmlns:p14="http://schemas.microsoft.com/office/powerpoint/2010/main" val="121279108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4273731" y="1028390"/>
            <a:ext cx="3644538" cy="2400610"/>
          </a:xfrm>
        </p:spPr>
        <p:txBody>
          <a:bodyPr>
            <a:noAutofit/>
          </a:bodyPr>
          <a:lstStyle/>
          <a:p>
            <a:r>
              <a:rPr lang="pl-PL" sz="7700" b="1" dirty="0">
                <a:latin typeface="Arial" panose="020B0604020202020204" pitchFamily="34" charset="0"/>
                <a:cs typeface="Arial" panose="020B0604020202020204" pitchFamily="34" charset="0"/>
              </a:rPr>
              <a:t>FIGHT</a:t>
            </a:r>
            <a:r>
              <a:rPr lang="pl-PL" sz="5000" b="1" dirty="0">
                <a:latin typeface="Arial" panose="020B0604020202020204" pitchFamily="34" charset="0"/>
                <a:cs typeface="Arial" panose="020B0604020202020204" pitchFamily="34" charset="0"/>
              </a:rPr>
              <a:t> AGAINST </a:t>
            </a:r>
            <a:r>
              <a:rPr lang="pl-PL" sz="5800" b="1" dirty="0">
                <a:latin typeface="Arial" panose="020B0604020202020204" pitchFamily="34" charset="0"/>
                <a:cs typeface="Arial" panose="020B0604020202020204" pitchFamily="34" charset="0"/>
              </a:rPr>
              <a:t>RACISM</a:t>
            </a:r>
            <a:endParaRPr lang="en-GB" sz="5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2296909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4273731" y="1028390"/>
            <a:ext cx="3644538" cy="2400610"/>
          </a:xfrm>
        </p:spPr>
        <p:txBody>
          <a:bodyPr>
            <a:noAutofit/>
          </a:bodyPr>
          <a:lstStyle/>
          <a:p>
            <a:r>
              <a:rPr lang="pl-PL" sz="7700" b="1" dirty="0">
                <a:latin typeface="Arial" panose="020B0604020202020204" pitchFamily="34" charset="0"/>
                <a:cs typeface="Arial" panose="020B0604020202020204" pitchFamily="34" charset="0"/>
              </a:rPr>
              <a:t>FIGHT</a:t>
            </a:r>
            <a:r>
              <a:rPr lang="pl-PL" sz="5000" b="1" dirty="0">
                <a:latin typeface="Arial" panose="020B0604020202020204" pitchFamily="34" charset="0"/>
                <a:cs typeface="Arial" panose="020B0604020202020204" pitchFamily="34" charset="0"/>
              </a:rPr>
              <a:t> AGAINST </a:t>
            </a:r>
            <a:r>
              <a:rPr lang="pl-PL" sz="5800" b="1" dirty="0">
                <a:latin typeface="Arial" panose="020B0604020202020204" pitchFamily="34" charset="0"/>
                <a:cs typeface="Arial" panose="020B0604020202020204" pitchFamily="34" charset="0"/>
              </a:rPr>
              <a:t>RACISM</a:t>
            </a:r>
            <a:endParaRPr lang="en-GB" sz="5800" b="1" dirty="0">
              <a:latin typeface="Arial" panose="020B0604020202020204" pitchFamily="34" charset="0"/>
              <a:cs typeface="Arial" panose="020B0604020202020204" pitchFamily="34" charset="0"/>
            </a:endParaRPr>
          </a:p>
        </p:txBody>
      </p:sp>
      <p:sp>
        <p:nvSpPr>
          <p:cNvPr id="4" name="pole tekstowe 3">
            <a:extLst>
              <a:ext uri="{FF2B5EF4-FFF2-40B4-BE49-F238E27FC236}">
                <a16:creationId xmlns:a16="http://schemas.microsoft.com/office/drawing/2014/main" id="{8DD1C109-0302-4B5C-AF88-47AA9E3AA4C2}"/>
              </a:ext>
            </a:extLst>
          </p:cNvPr>
          <p:cNvSpPr txBox="1"/>
          <p:nvPr/>
        </p:nvSpPr>
        <p:spPr>
          <a:xfrm>
            <a:off x="4569824" y="3429000"/>
            <a:ext cx="3526971" cy="2754600"/>
          </a:xfrm>
          <a:prstGeom prst="rect">
            <a:avLst/>
          </a:prstGeom>
          <a:noFill/>
        </p:spPr>
        <p:txBody>
          <a:bodyPr wrap="square" rtlCol="0">
            <a:spAutoFit/>
          </a:bodyPr>
          <a:lstStyle/>
          <a:p>
            <a:r>
              <a:rPr lang="pl-PL" sz="5300" b="1" dirty="0">
                <a:latin typeface="Arial" panose="020B0604020202020204" pitchFamily="34" charset="0"/>
                <a:cs typeface="Arial" panose="020B0604020202020204" pitchFamily="34" charset="0"/>
              </a:rPr>
              <a:t>IMAGINE</a:t>
            </a:r>
          </a:p>
          <a:p>
            <a:r>
              <a:rPr lang="pl-PL" sz="6500" b="1" dirty="0">
                <a:latin typeface="Arial" panose="020B0604020202020204" pitchFamily="34" charset="0"/>
                <a:cs typeface="Arial" panose="020B0604020202020204" pitchFamily="34" charset="0"/>
              </a:rPr>
              <a:t>BLACK</a:t>
            </a:r>
          </a:p>
          <a:p>
            <a:r>
              <a:rPr lang="pl-PL" sz="5400" b="1" dirty="0">
                <a:latin typeface="Arial" panose="020B0604020202020204" pitchFamily="34" charset="0"/>
                <a:cs typeface="Arial" panose="020B0604020202020204" pitchFamily="34" charset="0"/>
              </a:rPr>
              <a:t>EUROPE</a:t>
            </a:r>
            <a:endParaRPr lang="en-GB" sz="5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639130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Obraz 10" descr="Obraz zawierający budynek, zewnętrzne, osoba, mężczyzna&#10;&#10;Opis wygenerowany automatycznie">
            <a:extLst>
              <a:ext uri="{FF2B5EF4-FFF2-40B4-BE49-F238E27FC236}">
                <a16:creationId xmlns:a16="http://schemas.microsoft.com/office/drawing/2014/main" id="{FB1B7E7F-D2EC-4DA0-B7CD-258A964391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716" y="1209738"/>
            <a:ext cx="5667592" cy="3834480"/>
          </a:xfrm>
          <a:prstGeom prst="rect">
            <a:avLst/>
          </a:prstGeom>
        </p:spPr>
      </p:pic>
      <p:sp>
        <p:nvSpPr>
          <p:cNvPr id="12" name="pole tekstowe 11">
            <a:extLst>
              <a:ext uri="{FF2B5EF4-FFF2-40B4-BE49-F238E27FC236}">
                <a16:creationId xmlns:a16="http://schemas.microsoft.com/office/drawing/2014/main" id="{CF7C7814-7D3E-46B5-9403-359B4679529B}"/>
              </a:ext>
            </a:extLst>
          </p:cNvPr>
          <p:cNvSpPr txBox="1"/>
          <p:nvPr/>
        </p:nvSpPr>
        <p:spPr>
          <a:xfrm>
            <a:off x="5904549" y="4124457"/>
            <a:ext cx="6579050" cy="646331"/>
          </a:xfrm>
          <a:prstGeom prst="rect">
            <a:avLst/>
          </a:prstGeom>
          <a:noFill/>
        </p:spPr>
        <p:txBody>
          <a:bodyPr wrap="square" rtlCol="0">
            <a:spAutoFit/>
          </a:bodyPr>
          <a:lstStyle/>
          <a:p>
            <a:r>
              <a:rPr lang="en-GB" dirty="0" err="1">
                <a:highlight>
                  <a:srgbClr val="C0C0C0"/>
                </a:highlight>
                <a:latin typeface="Arial" panose="020B0604020202020204" pitchFamily="34" charset="0"/>
                <a:cs typeface="Arial" panose="020B0604020202020204" pitchFamily="34" charset="0"/>
              </a:rPr>
              <a:t>Tomáš</a:t>
            </a:r>
            <a:r>
              <a:rPr lang="en-GB" dirty="0">
                <a:highlight>
                  <a:srgbClr val="C0C0C0"/>
                </a:highlight>
                <a:latin typeface="Arial" panose="020B0604020202020204" pitchFamily="34" charset="0"/>
                <a:cs typeface="Arial" panose="020B0604020202020204" pitchFamily="34" charset="0"/>
              </a:rPr>
              <a:t> </a:t>
            </a:r>
            <a:r>
              <a:rPr lang="en-GB" dirty="0" err="1">
                <a:highlight>
                  <a:srgbClr val="C0C0C0"/>
                </a:highlight>
                <a:latin typeface="Arial" panose="020B0604020202020204" pitchFamily="34" charset="0"/>
                <a:cs typeface="Arial" panose="020B0604020202020204" pitchFamily="34" charset="0"/>
              </a:rPr>
              <a:t>Rafa</a:t>
            </a:r>
            <a:r>
              <a:rPr lang="en-GB" dirty="0">
                <a:highlight>
                  <a:srgbClr val="C0C0C0"/>
                </a:highlight>
                <a:latin typeface="Arial" panose="020B0604020202020204" pitchFamily="34" charset="0"/>
                <a:cs typeface="Arial" panose="020B0604020202020204" pitchFamily="34" charset="0"/>
              </a:rPr>
              <a:t> since 2009 has been implementing a series of video works under the joint title of </a:t>
            </a:r>
            <a:r>
              <a:rPr lang="en-GB" i="1" dirty="0">
                <a:highlight>
                  <a:srgbClr val="C0C0C0"/>
                </a:highlight>
                <a:latin typeface="Arial" panose="020B0604020202020204" pitchFamily="34" charset="0"/>
                <a:cs typeface="Arial" panose="020B0604020202020204" pitchFamily="34" charset="0"/>
              </a:rPr>
              <a:t>New Nationalism</a:t>
            </a:r>
            <a:r>
              <a:rPr lang="en-GB" dirty="0">
                <a:highlight>
                  <a:srgbClr val="C0C0C0"/>
                </a:highlight>
                <a:latin typeface="Arial" panose="020B0604020202020204" pitchFamily="34" charset="0"/>
                <a:cs typeface="Arial" panose="020B0604020202020204" pitchFamily="34" charset="0"/>
              </a:rPr>
              <a:t>.</a:t>
            </a:r>
          </a:p>
        </p:txBody>
      </p:sp>
      <p:sp>
        <p:nvSpPr>
          <p:cNvPr id="8" name="pole tekstowe 7">
            <a:extLst>
              <a:ext uri="{FF2B5EF4-FFF2-40B4-BE49-F238E27FC236}">
                <a16:creationId xmlns:a16="http://schemas.microsoft.com/office/drawing/2014/main" id="{278599C0-FEFF-496E-B1EA-CBA2223B99AA}"/>
              </a:ext>
            </a:extLst>
          </p:cNvPr>
          <p:cNvSpPr txBox="1"/>
          <p:nvPr/>
        </p:nvSpPr>
        <p:spPr>
          <a:xfrm>
            <a:off x="5296990" y="4670933"/>
            <a:ext cx="6895010" cy="1200329"/>
          </a:xfrm>
          <a:prstGeom prst="rect">
            <a:avLst/>
          </a:prstGeom>
          <a:noFill/>
        </p:spPr>
        <p:txBody>
          <a:bodyPr wrap="square" rtlCol="0">
            <a:spAutoFit/>
          </a:bodyPr>
          <a:lstStyle/>
          <a:p>
            <a:r>
              <a:rPr lang="en-GB" dirty="0" err="1">
                <a:highlight>
                  <a:srgbClr val="FFFF00"/>
                </a:highlight>
                <a:latin typeface="Arial" panose="020B0604020202020204" pitchFamily="34" charset="0"/>
                <a:cs typeface="Arial" panose="020B0604020202020204" pitchFamily="34" charset="0"/>
              </a:rPr>
              <a:t>Rafa's</a:t>
            </a:r>
            <a:r>
              <a:rPr lang="en-GB" dirty="0">
                <a:highlight>
                  <a:srgbClr val="FFFF00"/>
                </a:highlight>
                <a:latin typeface="Arial" panose="020B0604020202020204" pitchFamily="34" charset="0"/>
                <a:cs typeface="Arial" panose="020B0604020202020204" pitchFamily="34" charset="0"/>
              </a:rPr>
              <a:t> works bring knowledge about the subsequent stages of the process of shaping nationalist tendencies in the region, and released through Internet are a source of information for representatives of left-wing social movements.</a:t>
            </a:r>
          </a:p>
        </p:txBody>
      </p:sp>
    </p:spTree>
    <p:extLst>
      <p:ext uri="{BB962C8B-B14F-4D97-AF65-F5344CB8AC3E}">
        <p14:creationId xmlns:p14="http://schemas.microsoft.com/office/powerpoint/2010/main" val="35421439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Obraz 10" descr="Obraz zawierający budynek, zewnętrzne, osoba, mężczyzna&#10;&#10;Opis wygenerowany automatycznie">
            <a:extLst>
              <a:ext uri="{FF2B5EF4-FFF2-40B4-BE49-F238E27FC236}">
                <a16:creationId xmlns:a16="http://schemas.microsoft.com/office/drawing/2014/main" id="{FB1B7E7F-D2EC-4DA0-B7CD-258A964391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716" y="1209738"/>
            <a:ext cx="5667592" cy="3834480"/>
          </a:xfrm>
          <a:prstGeom prst="rect">
            <a:avLst/>
          </a:prstGeom>
        </p:spPr>
      </p:pic>
      <p:sp>
        <p:nvSpPr>
          <p:cNvPr id="12" name="pole tekstowe 11">
            <a:extLst>
              <a:ext uri="{FF2B5EF4-FFF2-40B4-BE49-F238E27FC236}">
                <a16:creationId xmlns:a16="http://schemas.microsoft.com/office/drawing/2014/main" id="{CF7C7814-7D3E-46B5-9403-359B4679529B}"/>
              </a:ext>
            </a:extLst>
          </p:cNvPr>
          <p:cNvSpPr txBox="1"/>
          <p:nvPr/>
        </p:nvSpPr>
        <p:spPr>
          <a:xfrm>
            <a:off x="5904549" y="4124457"/>
            <a:ext cx="6579050" cy="646331"/>
          </a:xfrm>
          <a:prstGeom prst="rect">
            <a:avLst/>
          </a:prstGeom>
          <a:noFill/>
        </p:spPr>
        <p:txBody>
          <a:bodyPr wrap="square" rtlCol="0">
            <a:spAutoFit/>
          </a:bodyPr>
          <a:lstStyle/>
          <a:p>
            <a:r>
              <a:rPr lang="en-GB" dirty="0" err="1">
                <a:highlight>
                  <a:srgbClr val="C0C0C0"/>
                </a:highlight>
                <a:latin typeface="Arial" panose="020B0604020202020204" pitchFamily="34" charset="0"/>
                <a:cs typeface="Arial" panose="020B0604020202020204" pitchFamily="34" charset="0"/>
              </a:rPr>
              <a:t>Tomáš</a:t>
            </a:r>
            <a:r>
              <a:rPr lang="en-GB" dirty="0">
                <a:highlight>
                  <a:srgbClr val="C0C0C0"/>
                </a:highlight>
                <a:latin typeface="Arial" panose="020B0604020202020204" pitchFamily="34" charset="0"/>
                <a:cs typeface="Arial" panose="020B0604020202020204" pitchFamily="34" charset="0"/>
              </a:rPr>
              <a:t> </a:t>
            </a:r>
            <a:r>
              <a:rPr lang="en-GB" dirty="0" err="1">
                <a:highlight>
                  <a:srgbClr val="C0C0C0"/>
                </a:highlight>
                <a:latin typeface="Arial" panose="020B0604020202020204" pitchFamily="34" charset="0"/>
                <a:cs typeface="Arial" panose="020B0604020202020204" pitchFamily="34" charset="0"/>
              </a:rPr>
              <a:t>Rafa</a:t>
            </a:r>
            <a:r>
              <a:rPr lang="en-GB" dirty="0">
                <a:highlight>
                  <a:srgbClr val="C0C0C0"/>
                </a:highlight>
                <a:latin typeface="Arial" panose="020B0604020202020204" pitchFamily="34" charset="0"/>
                <a:cs typeface="Arial" panose="020B0604020202020204" pitchFamily="34" charset="0"/>
              </a:rPr>
              <a:t> since 2009 has been implementing a series of video works under the joint title of </a:t>
            </a:r>
            <a:r>
              <a:rPr lang="en-GB" i="1" dirty="0">
                <a:highlight>
                  <a:srgbClr val="C0C0C0"/>
                </a:highlight>
                <a:latin typeface="Arial" panose="020B0604020202020204" pitchFamily="34" charset="0"/>
                <a:cs typeface="Arial" panose="020B0604020202020204" pitchFamily="34" charset="0"/>
              </a:rPr>
              <a:t>New Nationalism</a:t>
            </a:r>
            <a:r>
              <a:rPr lang="en-GB" dirty="0">
                <a:highlight>
                  <a:srgbClr val="C0C0C0"/>
                </a:highlight>
                <a:latin typeface="Arial" panose="020B0604020202020204" pitchFamily="34" charset="0"/>
                <a:cs typeface="Arial" panose="020B0604020202020204" pitchFamily="34" charset="0"/>
              </a:rPr>
              <a:t>.</a:t>
            </a:r>
          </a:p>
        </p:txBody>
      </p:sp>
      <p:sp>
        <p:nvSpPr>
          <p:cNvPr id="8" name="pole tekstowe 7">
            <a:extLst>
              <a:ext uri="{FF2B5EF4-FFF2-40B4-BE49-F238E27FC236}">
                <a16:creationId xmlns:a16="http://schemas.microsoft.com/office/drawing/2014/main" id="{278599C0-FEFF-496E-B1EA-CBA2223B99AA}"/>
              </a:ext>
            </a:extLst>
          </p:cNvPr>
          <p:cNvSpPr txBox="1"/>
          <p:nvPr/>
        </p:nvSpPr>
        <p:spPr>
          <a:xfrm>
            <a:off x="5296990" y="4670933"/>
            <a:ext cx="6895010" cy="1200329"/>
          </a:xfrm>
          <a:prstGeom prst="rect">
            <a:avLst/>
          </a:prstGeom>
          <a:noFill/>
        </p:spPr>
        <p:txBody>
          <a:bodyPr wrap="square" rtlCol="0">
            <a:spAutoFit/>
          </a:bodyPr>
          <a:lstStyle/>
          <a:p>
            <a:r>
              <a:rPr lang="en-GB" dirty="0" err="1">
                <a:highlight>
                  <a:srgbClr val="FFFF00"/>
                </a:highlight>
                <a:latin typeface="Arial" panose="020B0604020202020204" pitchFamily="34" charset="0"/>
                <a:cs typeface="Arial" panose="020B0604020202020204" pitchFamily="34" charset="0"/>
              </a:rPr>
              <a:t>Rafa's</a:t>
            </a:r>
            <a:r>
              <a:rPr lang="en-GB" dirty="0">
                <a:highlight>
                  <a:srgbClr val="FFFF00"/>
                </a:highlight>
                <a:latin typeface="Arial" panose="020B0604020202020204" pitchFamily="34" charset="0"/>
                <a:cs typeface="Arial" panose="020B0604020202020204" pitchFamily="34" charset="0"/>
              </a:rPr>
              <a:t> works bring knowledge about the subsequent stages of the process of shaping nationalist tendencies in the region, and released through Internet are a source of information for representatives of left-wing social movements.</a:t>
            </a:r>
          </a:p>
        </p:txBody>
      </p:sp>
      <p:pic>
        <p:nvPicPr>
          <p:cNvPr id="14" name="Obraz 13" descr="Obraz zawierający osoba, stojące, mężczyzna, trzymający&#10;&#10;Opis wygenerowany automatycznie">
            <a:extLst>
              <a:ext uri="{FF2B5EF4-FFF2-40B4-BE49-F238E27FC236}">
                <a16:creationId xmlns:a16="http://schemas.microsoft.com/office/drawing/2014/main" id="{080DA5A6-9656-4189-8CED-F521D0030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4207" y="1171689"/>
            <a:ext cx="5250412" cy="2953357"/>
          </a:xfrm>
          <a:prstGeom prst="rect">
            <a:avLst/>
          </a:prstGeom>
        </p:spPr>
      </p:pic>
      <p:sp>
        <p:nvSpPr>
          <p:cNvPr id="15" name="pole tekstowe 14">
            <a:extLst>
              <a:ext uri="{FF2B5EF4-FFF2-40B4-BE49-F238E27FC236}">
                <a16:creationId xmlns:a16="http://schemas.microsoft.com/office/drawing/2014/main" id="{7A123811-540C-437A-8145-F5E6BB1372FD}"/>
              </a:ext>
            </a:extLst>
          </p:cNvPr>
          <p:cNvSpPr txBox="1"/>
          <p:nvPr/>
        </p:nvSpPr>
        <p:spPr>
          <a:xfrm>
            <a:off x="5577772" y="5826130"/>
            <a:ext cx="6760027" cy="646331"/>
          </a:xfrm>
          <a:prstGeom prst="rect">
            <a:avLst/>
          </a:prstGeom>
          <a:noFill/>
        </p:spPr>
        <p:txBody>
          <a:bodyPr wrap="square" rtlCol="0">
            <a:spAutoFit/>
          </a:bodyPr>
          <a:lstStyle/>
          <a:p>
            <a:r>
              <a:rPr lang="pl-PL" dirty="0" err="1">
                <a:highlight>
                  <a:srgbClr val="C0C0C0"/>
                </a:highlight>
                <a:latin typeface="Arial" panose="020B0604020202020204" pitchFamily="34" charset="0"/>
                <a:cs typeface="Arial" panose="020B0604020202020204" pitchFamily="34" charset="0"/>
              </a:rPr>
              <a:t>Rafa’s</a:t>
            </a:r>
            <a:r>
              <a:rPr lang="pl-PL" dirty="0">
                <a:highlight>
                  <a:srgbClr val="C0C0C0"/>
                </a:highlight>
                <a:latin typeface="Arial" panose="020B0604020202020204" pitchFamily="34" charset="0"/>
                <a:cs typeface="Arial" panose="020B0604020202020204" pitchFamily="34" charset="0"/>
              </a:rPr>
              <a:t> </a:t>
            </a:r>
            <a:r>
              <a:rPr lang="en-GB" dirty="0">
                <a:highlight>
                  <a:srgbClr val="C0C0C0"/>
                </a:highlight>
                <a:latin typeface="Arial" panose="020B0604020202020204" pitchFamily="34" charset="0"/>
                <a:cs typeface="Arial" panose="020B0604020202020204" pitchFamily="34" charset="0"/>
              </a:rPr>
              <a:t>most-watched films have from five hundred thousand to over one and a half million views</a:t>
            </a:r>
            <a:r>
              <a:rPr lang="pl-PL" dirty="0">
                <a:highlight>
                  <a:srgbClr val="C0C0C0"/>
                </a:highlight>
                <a:latin typeface="Arial" panose="020B0604020202020204" pitchFamily="34" charset="0"/>
                <a:cs typeface="Arial" panose="020B0604020202020204" pitchFamily="34" charset="0"/>
              </a:rPr>
              <a:t>.</a:t>
            </a:r>
            <a:endParaRPr lang="en-GB"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728671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Obraz 10" descr="Obraz zawierający budynek, zewnętrzne, osoba, mężczyzna&#10;&#10;Opis wygenerowany automatycznie">
            <a:extLst>
              <a:ext uri="{FF2B5EF4-FFF2-40B4-BE49-F238E27FC236}">
                <a16:creationId xmlns:a16="http://schemas.microsoft.com/office/drawing/2014/main" id="{FB1B7E7F-D2EC-4DA0-B7CD-258A964391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716" y="1209738"/>
            <a:ext cx="5667592" cy="3834480"/>
          </a:xfrm>
          <a:prstGeom prst="rect">
            <a:avLst/>
          </a:prstGeom>
        </p:spPr>
      </p:pic>
      <p:sp>
        <p:nvSpPr>
          <p:cNvPr id="12" name="pole tekstowe 11">
            <a:extLst>
              <a:ext uri="{FF2B5EF4-FFF2-40B4-BE49-F238E27FC236}">
                <a16:creationId xmlns:a16="http://schemas.microsoft.com/office/drawing/2014/main" id="{CF7C7814-7D3E-46B5-9403-359B4679529B}"/>
              </a:ext>
            </a:extLst>
          </p:cNvPr>
          <p:cNvSpPr txBox="1"/>
          <p:nvPr/>
        </p:nvSpPr>
        <p:spPr>
          <a:xfrm>
            <a:off x="5904549" y="4124457"/>
            <a:ext cx="6579050" cy="646331"/>
          </a:xfrm>
          <a:prstGeom prst="rect">
            <a:avLst/>
          </a:prstGeom>
          <a:noFill/>
        </p:spPr>
        <p:txBody>
          <a:bodyPr wrap="square" rtlCol="0">
            <a:spAutoFit/>
          </a:bodyPr>
          <a:lstStyle/>
          <a:p>
            <a:r>
              <a:rPr lang="en-GB" dirty="0" err="1">
                <a:highlight>
                  <a:srgbClr val="C0C0C0"/>
                </a:highlight>
                <a:latin typeface="Arial" panose="020B0604020202020204" pitchFamily="34" charset="0"/>
                <a:cs typeface="Arial" panose="020B0604020202020204" pitchFamily="34" charset="0"/>
              </a:rPr>
              <a:t>Tomáš</a:t>
            </a:r>
            <a:r>
              <a:rPr lang="en-GB" dirty="0">
                <a:highlight>
                  <a:srgbClr val="C0C0C0"/>
                </a:highlight>
                <a:latin typeface="Arial" panose="020B0604020202020204" pitchFamily="34" charset="0"/>
                <a:cs typeface="Arial" panose="020B0604020202020204" pitchFamily="34" charset="0"/>
              </a:rPr>
              <a:t> </a:t>
            </a:r>
            <a:r>
              <a:rPr lang="en-GB" dirty="0" err="1">
                <a:highlight>
                  <a:srgbClr val="C0C0C0"/>
                </a:highlight>
                <a:latin typeface="Arial" panose="020B0604020202020204" pitchFamily="34" charset="0"/>
                <a:cs typeface="Arial" panose="020B0604020202020204" pitchFamily="34" charset="0"/>
              </a:rPr>
              <a:t>Rafa</a:t>
            </a:r>
            <a:r>
              <a:rPr lang="en-GB" dirty="0">
                <a:highlight>
                  <a:srgbClr val="C0C0C0"/>
                </a:highlight>
                <a:latin typeface="Arial" panose="020B0604020202020204" pitchFamily="34" charset="0"/>
                <a:cs typeface="Arial" panose="020B0604020202020204" pitchFamily="34" charset="0"/>
              </a:rPr>
              <a:t> since 2009 has been implementing a series of video works under the joint title of </a:t>
            </a:r>
            <a:r>
              <a:rPr lang="en-GB" i="1" dirty="0">
                <a:highlight>
                  <a:srgbClr val="C0C0C0"/>
                </a:highlight>
                <a:latin typeface="Arial" panose="020B0604020202020204" pitchFamily="34" charset="0"/>
                <a:cs typeface="Arial" panose="020B0604020202020204" pitchFamily="34" charset="0"/>
              </a:rPr>
              <a:t>New Nationalism</a:t>
            </a:r>
            <a:r>
              <a:rPr lang="en-GB" dirty="0">
                <a:highlight>
                  <a:srgbClr val="C0C0C0"/>
                </a:highlight>
                <a:latin typeface="Arial" panose="020B0604020202020204" pitchFamily="34" charset="0"/>
                <a:cs typeface="Arial" panose="020B0604020202020204" pitchFamily="34" charset="0"/>
              </a:rPr>
              <a:t>.</a:t>
            </a:r>
          </a:p>
        </p:txBody>
      </p:sp>
      <p:sp>
        <p:nvSpPr>
          <p:cNvPr id="8" name="pole tekstowe 7">
            <a:extLst>
              <a:ext uri="{FF2B5EF4-FFF2-40B4-BE49-F238E27FC236}">
                <a16:creationId xmlns:a16="http://schemas.microsoft.com/office/drawing/2014/main" id="{278599C0-FEFF-496E-B1EA-CBA2223B99AA}"/>
              </a:ext>
            </a:extLst>
          </p:cNvPr>
          <p:cNvSpPr txBox="1"/>
          <p:nvPr/>
        </p:nvSpPr>
        <p:spPr>
          <a:xfrm>
            <a:off x="5296990" y="4670933"/>
            <a:ext cx="6895010" cy="1200329"/>
          </a:xfrm>
          <a:prstGeom prst="rect">
            <a:avLst/>
          </a:prstGeom>
          <a:noFill/>
        </p:spPr>
        <p:txBody>
          <a:bodyPr wrap="square" rtlCol="0">
            <a:spAutoFit/>
          </a:bodyPr>
          <a:lstStyle/>
          <a:p>
            <a:r>
              <a:rPr lang="en-GB" dirty="0" err="1">
                <a:highlight>
                  <a:srgbClr val="FFFF00"/>
                </a:highlight>
                <a:latin typeface="Arial" panose="020B0604020202020204" pitchFamily="34" charset="0"/>
                <a:cs typeface="Arial" panose="020B0604020202020204" pitchFamily="34" charset="0"/>
              </a:rPr>
              <a:t>Rafa's</a:t>
            </a:r>
            <a:r>
              <a:rPr lang="en-GB" dirty="0">
                <a:highlight>
                  <a:srgbClr val="FFFF00"/>
                </a:highlight>
                <a:latin typeface="Arial" panose="020B0604020202020204" pitchFamily="34" charset="0"/>
                <a:cs typeface="Arial" panose="020B0604020202020204" pitchFamily="34" charset="0"/>
              </a:rPr>
              <a:t> works bring knowledge about the subsequent stages of the process of shaping nationalist tendencies in the region, and released through Internet are a source of information for representatives of left-wing social movements.</a:t>
            </a:r>
          </a:p>
        </p:txBody>
      </p:sp>
      <p:pic>
        <p:nvPicPr>
          <p:cNvPr id="14" name="Obraz 13" descr="Obraz zawierający osoba, stojące, mężczyzna, trzymający&#10;&#10;Opis wygenerowany automatycznie">
            <a:extLst>
              <a:ext uri="{FF2B5EF4-FFF2-40B4-BE49-F238E27FC236}">
                <a16:creationId xmlns:a16="http://schemas.microsoft.com/office/drawing/2014/main" id="{080DA5A6-9656-4189-8CED-F521D0030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4207" y="1171689"/>
            <a:ext cx="5250412" cy="2953357"/>
          </a:xfrm>
          <a:prstGeom prst="rect">
            <a:avLst/>
          </a:prstGeom>
        </p:spPr>
      </p:pic>
      <p:sp>
        <p:nvSpPr>
          <p:cNvPr id="15" name="pole tekstowe 14">
            <a:extLst>
              <a:ext uri="{FF2B5EF4-FFF2-40B4-BE49-F238E27FC236}">
                <a16:creationId xmlns:a16="http://schemas.microsoft.com/office/drawing/2014/main" id="{7A123811-540C-437A-8145-F5E6BB1372FD}"/>
              </a:ext>
            </a:extLst>
          </p:cNvPr>
          <p:cNvSpPr txBox="1"/>
          <p:nvPr/>
        </p:nvSpPr>
        <p:spPr>
          <a:xfrm>
            <a:off x="5577772" y="5826130"/>
            <a:ext cx="6760027" cy="646331"/>
          </a:xfrm>
          <a:prstGeom prst="rect">
            <a:avLst/>
          </a:prstGeom>
          <a:noFill/>
        </p:spPr>
        <p:txBody>
          <a:bodyPr wrap="square" rtlCol="0">
            <a:spAutoFit/>
          </a:bodyPr>
          <a:lstStyle/>
          <a:p>
            <a:r>
              <a:rPr lang="pl-PL" dirty="0" err="1">
                <a:highlight>
                  <a:srgbClr val="C0C0C0"/>
                </a:highlight>
                <a:latin typeface="Arial" panose="020B0604020202020204" pitchFamily="34" charset="0"/>
                <a:cs typeface="Arial" panose="020B0604020202020204" pitchFamily="34" charset="0"/>
              </a:rPr>
              <a:t>Rafa’s</a:t>
            </a:r>
            <a:r>
              <a:rPr lang="pl-PL" dirty="0">
                <a:highlight>
                  <a:srgbClr val="C0C0C0"/>
                </a:highlight>
                <a:latin typeface="Arial" panose="020B0604020202020204" pitchFamily="34" charset="0"/>
                <a:cs typeface="Arial" panose="020B0604020202020204" pitchFamily="34" charset="0"/>
              </a:rPr>
              <a:t> </a:t>
            </a:r>
            <a:r>
              <a:rPr lang="en-GB" dirty="0">
                <a:highlight>
                  <a:srgbClr val="C0C0C0"/>
                </a:highlight>
                <a:latin typeface="Arial" panose="020B0604020202020204" pitchFamily="34" charset="0"/>
                <a:cs typeface="Arial" panose="020B0604020202020204" pitchFamily="34" charset="0"/>
              </a:rPr>
              <a:t>most-watched films have from five hundred thousand to over one and a half million views</a:t>
            </a:r>
            <a:r>
              <a:rPr lang="pl-PL" dirty="0">
                <a:highlight>
                  <a:srgbClr val="C0C0C0"/>
                </a:highlight>
                <a:latin typeface="Arial" panose="020B0604020202020204" pitchFamily="34" charset="0"/>
                <a:cs typeface="Arial" panose="020B0604020202020204" pitchFamily="34" charset="0"/>
              </a:rPr>
              <a:t>.</a:t>
            </a:r>
            <a:endParaRPr lang="en-GB" dirty="0">
              <a:highlight>
                <a:srgbClr val="C0C0C0"/>
              </a:highlight>
              <a:latin typeface="Arial" panose="020B0604020202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86021E81-78C1-43F4-90D4-9FF481849A13}"/>
              </a:ext>
            </a:extLst>
          </p:cNvPr>
          <p:cNvSpPr txBox="1"/>
          <p:nvPr/>
        </p:nvSpPr>
        <p:spPr>
          <a:xfrm>
            <a:off x="5558472" y="1209738"/>
            <a:ext cx="5715809" cy="1815882"/>
          </a:xfrm>
          <a:prstGeom prst="rect">
            <a:avLst/>
          </a:prstGeom>
          <a:noFill/>
        </p:spPr>
        <p:txBody>
          <a:bodyPr wrap="square" rtlCol="0">
            <a:spAutoFit/>
          </a:bodyPr>
          <a:lstStyle/>
          <a:p>
            <a:r>
              <a:rPr lang="en-GB" sz="2800" dirty="0" err="1">
                <a:highlight>
                  <a:srgbClr val="FFFF00"/>
                </a:highlight>
                <a:latin typeface="Arial" panose="020B0604020202020204" pitchFamily="34" charset="0"/>
                <a:cs typeface="Arial" panose="020B0604020202020204" pitchFamily="34" charset="0"/>
              </a:rPr>
              <a:t>Tomáš</a:t>
            </a:r>
            <a:r>
              <a:rPr lang="en-GB" sz="2800" dirty="0">
                <a:highlight>
                  <a:srgbClr val="FFFF00"/>
                </a:highlight>
                <a:latin typeface="Arial" panose="020B0604020202020204" pitchFamily="34" charset="0"/>
                <a:cs typeface="Arial" panose="020B0604020202020204" pitchFamily="34" charset="0"/>
              </a:rPr>
              <a:t> </a:t>
            </a:r>
            <a:r>
              <a:rPr lang="en-GB" sz="2800" dirty="0" err="1">
                <a:highlight>
                  <a:srgbClr val="FFFF00"/>
                </a:highlight>
                <a:latin typeface="Arial" panose="020B0604020202020204" pitchFamily="34" charset="0"/>
                <a:cs typeface="Arial" panose="020B0604020202020204" pitchFamily="34" charset="0"/>
              </a:rPr>
              <a:t>Rafa</a:t>
            </a:r>
            <a:r>
              <a:rPr lang="en-GB" sz="2800" dirty="0">
                <a:highlight>
                  <a:srgbClr val="FFFF00"/>
                </a:highlight>
                <a:latin typeface="Arial" panose="020B0604020202020204" pitchFamily="34" charset="0"/>
                <a:cs typeface="Arial" panose="020B0604020202020204" pitchFamily="34" charset="0"/>
              </a:rPr>
              <a:t> self-instrumentalises his own artistic practice, putting it in the service of left-wing social movements.</a:t>
            </a:r>
          </a:p>
        </p:txBody>
      </p:sp>
    </p:spTree>
    <p:extLst>
      <p:ext uri="{BB962C8B-B14F-4D97-AF65-F5344CB8AC3E}">
        <p14:creationId xmlns:p14="http://schemas.microsoft.com/office/powerpoint/2010/main" val="2894702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3" name="Podtytuł 2">
            <a:extLst>
              <a:ext uri="{FF2B5EF4-FFF2-40B4-BE49-F238E27FC236}">
                <a16:creationId xmlns:a16="http://schemas.microsoft.com/office/drawing/2014/main" id="{224CF004-3DDB-49AA-95E0-B5C8525C5AA3}"/>
              </a:ext>
            </a:extLst>
          </p:cNvPr>
          <p:cNvSpPr>
            <a:spLocks noGrp="1"/>
          </p:cNvSpPr>
          <p:nvPr>
            <p:ph type="subTitle" idx="1"/>
          </p:nvPr>
        </p:nvSpPr>
        <p:spPr>
          <a:xfrm>
            <a:off x="6162403" y="1773238"/>
            <a:ext cx="3644538" cy="1655762"/>
          </a:xfrm>
        </p:spPr>
        <p:txBody>
          <a:bodyPr>
            <a:normAutofit/>
          </a:bodyPr>
          <a:lstStyle/>
          <a:p>
            <a:r>
              <a:rPr lang="pl-PL" sz="2500" dirty="0">
                <a:latin typeface="Impact" panose="020B0806030902050204" pitchFamily="34" charset="0"/>
              </a:rPr>
              <a:t>Igor Stokfiszewski</a:t>
            </a:r>
          </a:p>
          <a:p>
            <a:r>
              <a:rPr lang="pl-PL" dirty="0">
                <a:latin typeface="Impact" panose="020B0806030902050204" pitchFamily="34" charset="0"/>
              </a:rPr>
              <a:t>Krytyka Polityczna</a:t>
            </a:r>
          </a:p>
          <a:p>
            <a:r>
              <a:rPr lang="pl-PL" sz="1800" dirty="0">
                <a:latin typeface="Impact" panose="020B0806030902050204" pitchFamily="34" charset="0"/>
                <a:hlinkClick r:id="rId2"/>
              </a:rPr>
              <a:t>www.krytykapolityczna.pl</a:t>
            </a:r>
            <a:endParaRPr lang="pl-PL" sz="1800" dirty="0">
              <a:latin typeface="Impact" panose="020B0806030902050204" pitchFamily="34" charset="0"/>
            </a:endParaRPr>
          </a:p>
          <a:p>
            <a:r>
              <a:rPr lang="pl-PL" sz="1800" dirty="0">
                <a:latin typeface="Impact" panose="020B0806030902050204" pitchFamily="34" charset="0"/>
                <a:hlinkClick r:id="rId3"/>
              </a:rPr>
              <a:t>www.politicalcritique.org</a:t>
            </a:r>
            <a:endParaRPr lang="pl-PL" sz="1800" dirty="0">
              <a:latin typeface="Impact" panose="020B0806030902050204" pitchFamily="34" charset="0"/>
            </a:endParaRPr>
          </a:p>
          <a:p>
            <a:endParaRPr lang="en-GB" dirty="0"/>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Obraz 10" descr="Obraz zawierający budynek, zewnętrzne, osoba, mężczyzna&#10;&#10;Opis wygenerowany automatycznie">
            <a:extLst>
              <a:ext uri="{FF2B5EF4-FFF2-40B4-BE49-F238E27FC236}">
                <a16:creationId xmlns:a16="http://schemas.microsoft.com/office/drawing/2014/main" id="{FB1B7E7F-D2EC-4DA0-B7CD-258A9643918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5716" y="1209738"/>
            <a:ext cx="5667592" cy="3834480"/>
          </a:xfrm>
          <a:prstGeom prst="rect">
            <a:avLst/>
          </a:prstGeom>
        </p:spPr>
      </p:pic>
      <p:sp>
        <p:nvSpPr>
          <p:cNvPr id="12" name="pole tekstowe 11">
            <a:extLst>
              <a:ext uri="{FF2B5EF4-FFF2-40B4-BE49-F238E27FC236}">
                <a16:creationId xmlns:a16="http://schemas.microsoft.com/office/drawing/2014/main" id="{CF7C7814-7D3E-46B5-9403-359B4679529B}"/>
              </a:ext>
            </a:extLst>
          </p:cNvPr>
          <p:cNvSpPr txBox="1"/>
          <p:nvPr/>
        </p:nvSpPr>
        <p:spPr>
          <a:xfrm>
            <a:off x="5904549" y="4124457"/>
            <a:ext cx="6579050" cy="646331"/>
          </a:xfrm>
          <a:prstGeom prst="rect">
            <a:avLst/>
          </a:prstGeom>
          <a:noFill/>
        </p:spPr>
        <p:txBody>
          <a:bodyPr wrap="square" rtlCol="0">
            <a:spAutoFit/>
          </a:bodyPr>
          <a:lstStyle/>
          <a:p>
            <a:r>
              <a:rPr lang="en-GB" dirty="0" err="1">
                <a:highlight>
                  <a:srgbClr val="C0C0C0"/>
                </a:highlight>
                <a:latin typeface="Arial" panose="020B0604020202020204" pitchFamily="34" charset="0"/>
                <a:cs typeface="Arial" panose="020B0604020202020204" pitchFamily="34" charset="0"/>
              </a:rPr>
              <a:t>Tomáš</a:t>
            </a:r>
            <a:r>
              <a:rPr lang="en-GB" dirty="0">
                <a:highlight>
                  <a:srgbClr val="C0C0C0"/>
                </a:highlight>
                <a:latin typeface="Arial" panose="020B0604020202020204" pitchFamily="34" charset="0"/>
                <a:cs typeface="Arial" panose="020B0604020202020204" pitchFamily="34" charset="0"/>
              </a:rPr>
              <a:t> </a:t>
            </a:r>
            <a:r>
              <a:rPr lang="en-GB" dirty="0" err="1">
                <a:highlight>
                  <a:srgbClr val="C0C0C0"/>
                </a:highlight>
                <a:latin typeface="Arial" panose="020B0604020202020204" pitchFamily="34" charset="0"/>
                <a:cs typeface="Arial" panose="020B0604020202020204" pitchFamily="34" charset="0"/>
              </a:rPr>
              <a:t>Rafa</a:t>
            </a:r>
            <a:r>
              <a:rPr lang="en-GB" dirty="0">
                <a:highlight>
                  <a:srgbClr val="C0C0C0"/>
                </a:highlight>
                <a:latin typeface="Arial" panose="020B0604020202020204" pitchFamily="34" charset="0"/>
                <a:cs typeface="Arial" panose="020B0604020202020204" pitchFamily="34" charset="0"/>
              </a:rPr>
              <a:t> since 2009 has been implementing a series of video works under the joint title of </a:t>
            </a:r>
            <a:r>
              <a:rPr lang="en-GB" i="1" dirty="0">
                <a:highlight>
                  <a:srgbClr val="C0C0C0"/>
                </a:highlight>
                <a:latin typeface="Arial" panose="020B0604020202020204" pitchFamily="34" charset="0"/>
                <a:cs typeface="Arial" panose="020B0604020202020204" pitchFamily="34" charset="0"/>
              </a:rPr>
              <a:t>New Nationalism</a:t>
            </a:r>
            <a:r>
              <a:rPr lang="en-GB" dirty="0">
                <a:highlight>
                  <a:srgbClr val="C0C0C0"/>
                </a:highlight>
                <a:latin typeface="Arial" panose="020B0604020202020204" pitchFamily="34" charset="0"/>
                <a:cs typeface="Arial" panose="020B0604020202020204" pitchFamily="34" charset="0"/>
              </a:rPr>
              <a:t>.</a:t>
            </a:r>
          </a:p>
        </p:txBody>
      </p:sp>
      <p:sp>
        <p:nvSpPr>
          <p:cNvPr id="8" name="pole tekstowe 7">
            <a:extLst>
              <a:ext uri="{FF2B5EF4-FFF2-40B4-BE49-F238E27FC236}">
                <a16:creationId xmlns:a16="http://schemas.microsoft.com/office/drawing/2014/main" id="{278599C0-FEFF-496E-B1EA-CBA2223B99AA}"/>
              </a:ext>
            </a:extLst>
          </p:cNvPr>
          <p:cNvSpPr txBox="1"/>
          <p:nvPr/>
        </p:nvSpPr>
        <p:spPr>
          <a:xfrm>
            <a:off x="5296990" y="4670933"/>
            <a:ext cx="6895010" cy="1200329"/>
          </a:xfrm>
          <a:prstGeom prst="rect">
            <a:avLst/>
          </a:prstGeom>
          <a:noFill/>
        </p:spPr>
        <p:txBody>
          <a:bodyPr wrap="square" rtlCol="0">
            <a:spAutoFit/>
          </a:bodyPr>
          <a:lstStyle/>
          <a:p>
            <a:r>
              <a:rPr lang="en-GB" dirty="0" err="1">
                <a:highlight>
                  <a:srgbClr val="FFFF00"/>
                </a:highlight>
                <a:latin typeface="Arial" panose="020B0604020202020204" pitchFamily="34" charset="0"/>
                <a:cs typeface="Arial" panose="020B0604020202020204" pitchFamily="34" charset="0"/>
              </a:rPr>
              <a:t>Rafa's</a:t>
            </a:r>
            <a:r>
              <a:rPr lang="en-GB" dirty="0">
                <a:highlight>
                  <a:srgbClr val="FFFF00"/>
                </a:highlight>
                <a:latin typeface="Arial" panose="020B0604020202020204" pitchFamily="34" charset="0"/>
                <a:cs typeface="Arial" panose="020B0604020202020204" pitchFamily="34" charset="0"/>
              </a:rPr>
              <a:t> works bring knowledge about the subsequent stages of the process of shaping nationalist tendencies in the region, and released through Internet are a source of information for representatives of left-wing social movements.</a:t>
            </a:r>
          </a:p>
        </p:txBody>
      </p:sp>
      <p:pic>
        <p:nvPicPr>
          <p:cNvPr id="14" name="Obraz 13" descr="Obraz zawierający osoba, stojące, mężczyzna, trzymający&#10;&#10;Opis wygenerowany automatycznie">
            <a:extLst>
              <a:ext uri="{FF2B5EF4-FFF2-40B4-BE49-F238E27FC236}">
                <a16:creationId xmlns:a16="http://schemas.microsoft.com/office/drawing/2014/main" id="{080DA5A6-9656-4189-8CED-F521D00305F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94207" y="1171689"/>
            <a:ext cx="5250412" cy="2953357"/>
          </a:xfrm>
          <a:prstGeom prst="rect">
            <a:avLst/>
          </a:prstGeom>
        </p:spPr>
      </p:pic>
      <p:sp>
        <p:nvSpPr>
          <p:cNvPr id="15" name="pole tekstowe 14">
            <a:extLst>
              <a:ext uri="{FF2B5EF4-FFF2-40B4-BE49-F238E27FC236}">
                <a16:creationId xmlns:a16="http://schemas.microsoft.com/office/drawing/2014/main" id="{7A123811-540C-437A-8145-F5E6BB1372FD}"/>
              </a:ext>
            </a:extLst>
          </p:cNvPr>
          <p:cNvSpPr txBox="1"/>
          <p:nvPr/>
        </p:nvSpPr>
        <p:spPr>
          <a:xfrm>
            <a:off x="5577772" y="5826130"/>
            <a:ext cx="6760027" cy="646331"/>
          </a:xfrm>
          <a:prstGeom prst="rect">
            <a:avLst/>
          </a:prstGeom>
          <a:noFill/>
        </p:spPr>
        <p:txBody>
          <a:bodyPr wrap="square" rtlCol="0">
            <a:spAutoFit/>
          </a:bodyPr>
          <a:lstStyle/>
          <a:p>
            <a:r>
              <a:rPr lang="pl-PL" dirty="0" err="1">
                <a:highlight>
                  <a:srgbClr val="C0C0C0"/>
                </a:highlight>
                <a:latin typeface="Arial" panose="020B0604020202020204" pitchFamily="34" charset="0"/>
                <a:cs typeface="Arial" panose="020B0604020202020204" pitchFamily="34" charset="0"/>
              </a:rPr>
              <a:t>Rafa’s</a:t>
            </a:r>
            <a:r>
              <a:rPr lang="pl-PL" dirty="0">
                <a:highlight>
                  <a:srgbClr val="C0C0C0"/>
                </a:highlight>
                <a:latin typeface="Arial" panose="020B0604020202020204" pitchFamily="34" charset="0"/>
                <a:cs typeface="Arial" panose="020B0604020202020204" pitchFamily="34" charset="0"/>
              </a:rPr>
              <a:t> </a:t>
            </a:r>
            <a:r>
              <a:rPr lang="en-GB" dirty="0">
                <a:highlight>
                  <a:srgbClr val="C0C0C0"/>
                </a:highlight>
                <a:latin typeface="Arial" panose="020B0604020202020204" pitchFamily="34" charset="0"/>
                <a:cs typeface="Arial" panose="020B0604020202020204" pitchFamily="34" charset="0"/>
              </a:rPr>
              <a:t>most-watched films have from five hundred thousand to over one and a half million views</a:t>
            </a:r>
            <a:r>
              <a:rPr lang="pl-PL" dirty="0">
                <a:highlight>
                  <a:srgbClr val="C0C0C0"/>
                </a:highlight>
                <a:latin typeface="Arial" panose="020B0604020202020204" pitchFamily="34" charset="0"/>
                <a:cs typeface="Arial" panose="020B0604020202020204" pitchFamily="34" charset="0"/>
              </a:rPr>
              <a:t>.</a:t>
            </a:r>
            <a:endParaRPr lang="en-GB" dirty="0">
              <a:highlight>
                <a:srgbClr val="C0C0C0"/>
              </a:highlight>
              <a:latin typeface="Arial" panose="020B0604020202020204" pitchFamily="34" charset="0"/>
              <a:cs typeface="Arial" panose="020B0604020202020204" pitchFamily="34" charset="0"/>
            </a:endParaRPr>
          </a:p>
        </p:txBody>
      </p:sp>
      <p:sp>
        <p:nvSpPr>
          <p:cNvPr id="13" name="pole tekstowe 12">
            <a:extLst>
              <a:ext uri="{FF2B5EF4-FFF2-40B4-BE49-F238E27FC236}">
                <a16:creationId xmlns:a16="http://schemas.microsoft.com/office/drawing/2014/main" id="{86021E81-78C1-43F4-90D4-9FF481849A13}"/>
              </a:ext>
            </a:extLst>
          </p:cNvPr>
          <p:cNvSpPr txBox="1"/>
          <p:nvPr/>
        </p:nvSpPr>
        <p:spPr>
          <a:xfrm>
            <a:off x="5558472" y="1209738"/>
            <a:ext cx="5715809" cy="1815882"/>
          </a:xfrm>
          <a:prstGeom prst="rect">
            <a:avLst/>
          </a:prstGeom>
          <a:noFill/>
        </p:spPr>
        <p:txBody>
          <a:bodyPr wrap="square" rtlCol="0">
            <a:spAutoFit/>
          </a:bodyPr>
          <a:lstStyle/>
          <a:p>
            <a:r>
              <a:rPr lang="en-GB" sz="2800" dirty="0" err="1">
                <a:highlight>
                  <a:srgbClr val="C0C0C0"/>
                </a:highlight>
                <a:latin typeface="Arial" panose="020B0604020202020204" pitchFamily="34" charset="0"/>
                <a:cs typeface="Arial" panose="020B0604020202020204" pitchFamily="34" charset="0"/>
              </a:rPr>
              <a:t>Tomáš</a:t>
            </a:r>
            <a:r>
              <a:rPr lang="en-GB" sz="2800" dirty="0">
                <a:highlight>
                  <a:srgbClr val="C0C0C0"/>
                </a:highlight>
                <a:latin typeface="Arial" panose="020B0604020202020204" pitchFamily="34" charset="0"/>
                <a:cs typeface="Arial" panose="020B0604020202020204" pitchFamily="34" charset="0"/>
              </a:rPr>
              <a:t> </a:t>
            </a:r>
            <a:r>
              <a:rPr lang="en-GB" sz="2800" dirty="0" err="1">
                <a:highlight>
                  <a:srgbClr val="C0C0C0"/>
                </a:highlight>
                <a:latin typeface="Arial" panose="020B0604020202020204" pitchFamily="34" charset="0"/>
                <a:cs typeface="Arial" panose="020B0604020202020204" pitchFamily="34" charset="0"/>
              </a:rPr>
              <a:t>Rafa</a:t>
            </a:r>
            <a:r>
              <a:rPr lang="en-GB" sz="2800" dirty="0">
                <a:highlight>
                  <a:srgbClr val="C0C0C0"/>
                </a:highlight>
                <a:latin typeface="Arial" panose="020B0604020202020204" pitchFamily="34" charset="0"/>
                <a:cs typeface="Arial" panose="020B0604020202020204" pitchFamily="34" charset="0"/>
              </a:rPr>
              <a:t> self-instrumentalises his own artistic practice, putting it in the service of left-wing social movements.</a:t>
            </a:r>
          </a:p>
        </p:txBody>
      </p:sp>
      <p:pic>
        <p:nvPicPr>
          <p:cNvPr id="17" name="Obraz 16" descr="Obraz zawierający osoba, pozujący, zdjęcie, grupa&#10;&#10;Opis wygenerowany automatycznie">
            <a:extLst>
              <a:ext uri="{FF2B5EF4-FFF2-40B4-BE49-F238E27FC236}">
                <a16:creationId xmlns:a16="http://schemas.microsoft.com/office/drawing/2014/main" id="{C105FEB7-00EB-46EE-9B03-6F1AE4CB469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50181" y="1193661"/>
            <a:ext cx="7132389" cy="4017913"/>
          </a:xfrm>
          <a:prstGeom prst="rect">
            <a:avLst/>
          </a:prstGeom>
        </p:spPr>
      </p:pic>
      <p:sp>
        <p:nvSpPr>
          <p:cNvPr id="18" name="pole tekstowe 17">
            <a:extLst>
              <a:ext uri="{FF2B5EF4-FFF2-40B4-BE49-F238E27FC236}">
                <a16:creationId xmlns:a16="http://schemas.microsoft.com/office/drawing/2014/main" id="{EEA9A94E-5334-4626-B0F5-6133DF0FA6AC}"/>
              </a:ext>
            </a:extLst>
          </p:cNvPr>
          <p:cNvSpPr txBox="1"/>
          <p:nvPr/>
        </p:nvSpPr>
        <p:spPr>
          <a:xfrm>
            <a:off x="5850120" y="5159693"/>
            <a:ext cx="6895010" cy="1323439"/>
          </a:xfrm>
          <a:prstGeom prst="rect">
            <a:avLst/>
          </a:prstGeom>
          <a:noFill/>
        </p:spPr>
        <p:txBody>
          <a:bodyPr wrap="square" rtlCol="0">
            <a:spAutoFit/>
          </a:bodyPr>
          <a:lstStyle/>
          <a:p>
            <a:r>
              <a:rPr lang="pl-PL" sz="4000" dirty="0">
                <a:highlight>
                  <a:srgbClr val="C0C0C0"/>
                </a:highlight>
                <a:latin typeface="Arial" panose="020B0604020202020204" pitchFamily="34" charset="0"/>
                <a:cs typeface="Arial" panose="020B0604020202020204" pitchFamily="34" charset="0"/>
              </a:rPr>
              <a:t>Mosireen </a:t>
            </a:r>
            <a:r>
              <a:rPr lang="pl-PL" sz="4000" dirty="0" err="1">
                <a:highlight>
                  <a:srgbClr val="C0C0C0"/>
                </a:highlight>
                <a:latin typeface="Arial" panose="020B0604020202020204" pitchFamily="34" charset="0"/>
                <a:cs typeface="Arial" panose="020B0604020202020204" pitchFamily="34" charset="0"/>
              </a:rPr>
              <a:t>collective</a:t>
            </a:r>
            <a:r>
              <a:rPr lang="pl-PL" sz="4000" dirty="0">
                <a:highlight>
                  <a:srgbClr val="C0C0C0"/>
                </a:highlight>
                <a:latin typeface="Arial" panose="020B0604020202020204" pitchFamily="34" charset="0"/>
                <a:cs typeface="Arial" panose="020B0604020202020204" pitchFamily="34" charset="0"/>
              </a:rPr>
              <a:t> – the </a:t>
            </a:r>
            <a:r>
              <a:rPr lang="pl-PL" sz="4000" dirty="0" err="1">
                <a:highlight>
                  <a:srgbClr val="C0C0C0"/>
                </a:highlight>
                <a:latin typeface="Arial" panose="020B0604020202020204" pitchFamily="34" charset="0"/>
                <a:cs typeface="Arial" panose="020B0604020202020204" pitchFamily="34" charset="0"/>
              </a:rPr>
              <a:t>voice</a:t>
            </a:r>
            <a:r>
              <a:rPr lang="pl-PL" sz="4000" dirty="0">
                <a:highlight>
                  <a:srgbClr val="C0C0C0"/>
                </a:highlight>
                <a:latin typeface="Arial" panose="020B0604020202020204" pitchFamily="34" charset="0"/>
                <a:cs typeface="Arial" panose="020B0604020202020204" pitchFamily="34" charset="0"/>
              </a:rPr>
              <a:t> of </a:t>
            </a:r>
            <a:r>
              <a:rPr lang="pl-PL" sz="4000" dirty="0" err="1">
                <a:highlight>
                  <a:srgbClr val="C0C0C0"/>
                </a:highlight>
                <a:latin typeface="Arial" panose="020B0604020202020204" pitchFamily="34" charset="0"/>
                <a:cs typeface="Arial" panose="020B0604020202020204" pitchFamily="34" charset="0"/>
              </a:rPr>
              <a:t>Egiptian</a:t>
            </a:r>
            <a:r>
              <a:rPr lang="pl-PL" sz="4000" dirty="0">
                <a:highlight>
                  <a:srgbClr val="C0C0C0"/>
                </a:highlight>
                <a:latin typeface="Arial" panose="020B0604020202020204" pitchFamily="34" charset="0"/>
                <a:cs typeface="Arial" panose="020B0604020202020204" pitchFamily="34" charset="0"/>
              </a:rPr>
              <a:t> </a:t>
            </a:r>
            <a:r>
              <a:rPr lang="pl-PL" sz="4000" dirty="0" err="1">
                <a:highlight>
                  <a:srgbClr val="C0C0C0"/>
                </a:highlight>
                <a:latin typeface="Arial" panose="020B0604020202020204" pitchFamily="34" charset="0"/>
                <a:cs typeface="Arial" panose="020B0604020202020204" pitchFamily="34" charset="0"/>
              </a:rPr>
              <a:t>revolution</a:t>
            </a:r>
            <a:endParaRPr lang="en-GB" sz="4000" dirty="0">
              <a:highlight>
                <a:srgbClr val="C0C0C0"/>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82520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34D1FC-070F-4996-98B8-1A7CF2CDB4CE}"/>
              </a:ext>
            </a:extLst>
          </p:cNvPr>
          <p:cNvSpPr>
            <a:spLocks noGrp="1"/>
          </p:cNvSpPr>
          <p:nvPr>
            <p:ph type="ctrTitle"/>
          </p:nvPr>
        </p:nvSpPr>
        <p:spPr>
          <a:xfrm>
            <a:off x="5477963" y="385539"/>
            <a:ext cx="5366656" cy="827882"/>
          </a:xfrm>
        </p:spPr>
        <p:txBody>
          <a:bodyPr>
            <a:noAutofit/>
          </a:bodyPr>
          <a:lstStyle/>
          <a:p>
            <a:r>
              <a:rPr lang="pl-PL" sz="3200" dirty="0" err="1">
                <a:latin typeface="Impact" panose="020B0806030902050204" pitchFamily="34" charset="0"/>
              </a:rPr>
              <a:t>Self-instrumentalization</a:t>
            </a:r>
            <a:r>
              <a:rPr lang="pl-PL" sz="3200" dirty="0">
                <a:latin typeface="Impact" panose="020B0806030902050204" pitchFamily="34" charset="0"/>
              </a:rPr>
              <a:t> of art</a:t>
            </a:r>
            <a:endParaRPr lang="en-GB" sz="3200" dirty="0">
              <a:latin typeface="Impact" panose="020B0806030902050204" pitchFamily="34" charset="0"/>
              <a:cs typeface="Arial" panose="020B0604020202020204" pitchFamily="34" charset="0"/>
            </a:endParaRPr>
          </a:p>
        </p:txBody>
      </p:sp>
      <p:sp>
        <p:nvSpPr>
          <p:cNvPr id="4" name="Wybuch: 14 punktów 3">
            <a:extLst>
              <a:ext uri="{FF2B5EF4-FFF2-40B4-BE49-F238E27FC236}">
                <a16:creationId xmlns:a16="http://schemas.microsoft.com/office/drawing/2014/main" id="{F68BCA57-6A5F-44D7-B123-78467474DD90}"/>
              </a:ext>
            </a:extLst>
          </p:cNvPr>
          <p:cNvSpPr/>
          <p:nvPr/>
        </p:nvSpPr>
        <p:spPr>
          <a:xfrm>
            <a:off x="1920241" y="0"/>
            <a:ext cx="5366656" cy="6858000"/>
          </a:xfrm>
          <a:prstGeom prst="irregularSeal2">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GB"/>
          </a:p>
        </p:txBody>
      </p:sp>
      <p:pic>
        <p:nvPicPr>
          <p:cNvPr id="9" name="Obraz 8">
            <a:extLst>
              <a:ext uri="{FF2B5EF4-FFF2-40B4-BE49-F238E27FC236}">
                <a16:creationId xmlns:a16="http://schemas.microsoft.com/office/drawing/2014/main" id="{E2172FE1-486F-4EB3-B560-CF595F64FE5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71085" y="0"/>
            <a:ext cx="1525905" cy="6858000"/>
          </a:xfrm>
          <a:prstGeom prst="rect">
            <a:avLst/>
          </a:prstGeom>
        </p:spPr>
      </p:pic>
      <p:sp>
        <p:nvSpPr>
          <p:cNvPr id="6" name="pole tekstowe 5">
            <a:extLst>
              <a:ext uri="{FF2B5EF4-FFF2-40B4-BE49-F238E27FC236}">
                <a16:creationId xmlns:a16="http://schemas.microsoft.com/office/drawing/2014/main" id="{1CA303A9-E0DC-47A3-B5AB-679DDDF84425}"/>
              </a:ext>
            </a:extLst>
          </p:cNvPr>
          <p:cNvSpPr txBox="1"/>
          <p:nvPr/>
        </p:nvSpPr>
        <p:spPr>
          <a:xfrm>
            <a:off x="1624285" y="447596"/>
            <a:ext cx="2018074" cy="1477328"/>
          </a:xfrm>
          <a:prstGeom prst="rect">
            <a:avLst/>
          </a:prstGeom>
          <a:noFill/>
        </p:spPr>
        <p:txBody>
          <a:bodyPr wrap="square" rtlCol="0">
            <a:spAutoFit/>
          </a:bodyPr>
          <a:lstStyle/>
          <a:p>
            <a:r>
              <a:rPr lang="pl-PL" dirty="0" err="1">
                <a:latin typeface="Arial" panose="020B0604020202020204" pitchFamily="34" charset="0"/>
                <a:cs typeface="Arial" panose="020B0604020202020204" pitchFamily="34" charset="0"/>
              </a:rPr>
              <a:t>three</a:t>
            </a:r>
            <a:r>
              <a:rPr lang="pl-PL" dirty="0">
                <a:latin typeface="Arial" panose="020B0604020202020204" pitchFamily="34" charset="0"/>
                <a:cs typeface="Arial" panose="020B0604020202020204" pitchFamily="34" charset="0"/>
              </a:rPr>
              <a:t> </a:t>
            </a:r>
            <a:r>
              <a:rPr lang="pl-PL" dirty="0" err="1">
                <a:latin typeface="Arial" panose="020B0604020202020204" pitchFamily="34" charset="0"/>
                <a:cs typeface="Arial" panose="020B0604020202020204" pitchFamily="34" charset="0"/>
              </a:rPr>
              <a:t>suggestions</a:t>
            </a:r>
            <a:r>
              <a:rPr lang="pl-PL" dirty="0">
                <a:latin typeface="Arial" panose="020B0604020202020204" pitchFamily="34" charset="0"/>
                <a:cs typeface="Arial" panose="020B0604020202020204" pitchFamily="34" charset="0"/>
              </a:rPr>
              <a:t> how to </a:t>
            </a:r>
            <a:r>
              <a:rPr lang="en-GB" dirty="0">
                <a:latin typeface="Arial" panose="020B0604020202020204" pitchFamily="34" charset="0"/>
                <a:cs typeface="Arial" panose="020B0604020202020204" pitchFamily="34" charset="0"/>
              </a:rPr>
              <a:t>increase the political effectiveness of artistic action</a:t>
            </a:r>
          </a:p>
        </p:txBody>
      </p:sp>
      <p:sp>
        <p:nvSpPr>
          <p:cNvPr id="5" name="Strzałka: w lewo 4">
            <a:extLst>
              <a:ext uri="{FF2B5EF4-FFF2-40B4-BE49-F238E27FC236}">
                <a16:creationId xmlns:a16="http://schemas.microsoft.com/office/drawing/2014/main" id="{85B7A1E9-392A-49B0-8420-868EA675A377}"/>
              </a:ext>
            </a:extLst>
          </p:cNvPr>
          <p:cNvSpPr/>
          <p:nvPr/>
        </p:nvSpPr>
        <p:spPr>
          <a:xfrm rot="19949000">
            <a:off x="2456580" y="1765675"/>
            <a:ext cx="1829221" cy="111904"/>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pole tekstowe 6">
            <a:extLst>
              <a:ext uri="{FF2B5EF4-FFF2-40B4-BE49-F238E27FC236}">
                <a16:creationId xmlns:a16="http://schemas.microsoft.com/office/drawing/2014/main" id="{96C4C5D5-9C32-4F06-BF0C-9129D4BE04E6}"/>
              </a:ext>
            </a:extLst>
          </p:cNvPr>
          <p:cNvSpPr txBox="1"/>
          <p:nvPr/>
        </p:nvSpPr>
        <p:spPr>
          <a:xfrm>
            <a:off x="13064" y="2150114"/>
            <a:ext cx="3814354" cy="1323439"/>
          </a:xfrm>
          <a:prstGeom prst="rect">
            <a:avLst/>
          </a:prstGeom>
          <a:noFill/>
        </p:spPr>
        <p:txBody>
          <a:bodyPr wrap="square" rtlCol="0">
            <a:spAutoFit/>
          </a:bodyPr>
          <a:lstStyle/>
          <a:p>
            <a:r>
              <a:rPr lang="pl-PL" sz="1600" b="1" dirty="0">
                <a:latin typeface="Arial" panose="020B0604020202020204" pitchFamily="34" charset="0"/>
                <a:cs typeface="Arial" panose="020B0604020202020204" pitchFamily="34" charset="0"/>
              </a:rPr>
              <a:t>1. </a:t>
            </a:r>
            <a:r>
              <a:rPr lang="en-GB" sz="1600" b="1" dirty="0">
                <a:latin typeface="Arial" panose="020B0604020202020204" pitchFamily="34" charset="0"/>
                <a:cs typeface="Arial" panose="020B0604020202020204" pitchFamily="34" charset="0"/>
              </a:rPr>
              <a:t>rethinking the issue</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socio-political self-instrumentalization of art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reactivating the attitude of “the party-member artist</a:t>
            </a:r>
            <a:r>
              <a:rPr lang="pl-PL" sz="1600" b="1" dirty="0">
                <a:latin typeface="Arial" panose="020B0604020202020204" pitchFamily="34" charset="0"/>
                <a:cs typeface="Arial" panose="020B0604020202020204" pitchFamily="34" charset="0"/>
              </a:rPr>
              <a:t>”;</a:t>
            </a:r>
            <a:r>
              <a:rPr lang="en-GB" sz="1600" b="1" dirty="0">
                <a:latin typeface="Arial" panose="020B0604020202020204" pitchFamily="34" charset="0"/>
                <a:cs typeface="Arial" panose="020B0604020202020204" pitchFamily="34" charset="0"/>
              </a:rPr>
              <a:t> rethinking the propaganda function of art.</a:t>
            </a:r>
            <a:endParaRPr lang="en-GB" sz="1600" dirty="0">
              <a:latin typeface="Arial" panose="020B0604020202020204" pitchFamily="34" charset="0"/>
              <a:cs typeface="Arial" panose="020B0604020202020204" pitchFamily="34" charset="0"/>
            </a:endParaRPr>
          </a:p>
        </p:txBody>
      </p:sp>
      <p:sp>
        <p:nvSpPr>
          <p:cNvPr id="10" name="Strzałka: w lewo 9">
            <a:extLst>
              <a:ext uri="{FF2B5EF4-FFF2-40B4-BE49-F238E27FC236}">
                <a16:creationId xmlns:a16="http://schemas.microsoft.com/office/drawing/2014/main" id="{0B16F04D-82FE-4B88-885E-1EDE50A5BD8D}"/>
              </a:ext>
            </a:extLst>
          </p:cNvPr>
          <p:cNvSpPr/>
          <p:nvPr/>
        </p:nvSpPr>
        <p:spPr>
          <a:xfrm rot="8277699">
            <a:off x="3438988" y="1910033"/>
            <a:ext cx="2391434" cy="79971"/>
          </a:xfrm>
          <a:prstGeom prst="leftArrow">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pole tekstowe 15">
            <a:extLst>
              <a:ext uri="{FF2B5EF4-FFF2-40B4-BE49-F238E27FC236}">
                <a16:creationId xmlns:a16="http://schemas.microsoft.com/office/drawing/2014/main" id="{53342F98-FB37-4A47-8DCB-9AC839C65AD2}"/>
              </a:ext>
            </a:extLst>
          </p:cNvPr>
          <p:cNvSpPr txBox="1"/>
          <p:nvPr/>
        </p:nvSpPr>
        <p:spPr>
          <a:xfrm>
            <a:off x="7147834" y="122046"/>
            <a:ext cx="1809951" cy="584775"/>
          </a:xfrm>
          <a:prstGeom prst="rect">
            <a:avLst/>
          </a:prstGeom>
          <a:noFill/>
        </p:spPr>
        <p:txBody>
          <a:bodyPr wrap="square" rtlCol="0">
            <a:spAutoFit/>
          </a:bodyPr>
          <a:lstStyle/>
          <a:p>
            <a:r>
              <a:rPr lang="pl-PL" sz="3200" dirty="0">
                <a:latin typeface="Impact" panose="020B0806030902050204" pitchFamily="34" charset="0"/>
              </a:rPr>
              <a:t>Political</a:t>
            </a:r>
            <a:endParaRPr lang="en-GB" sz="3200" dirty="0">
              <a:latin typeface="Impact" panose="020B0806030902050204" pitchFamily="34" charset="0"/>
            </a:endParaRPr>
          </a:p>
        </p:txBody>
      </p:sp>
      <p:pic>
        <p:nvPicPr>
          <p:cNvPr id="21" name="Obraz 20" descr="Obraz zawierający mężczyzna, osoba, znak, przód&#10;&#10;Opis wygenerowany automatycznie">
            <a:extLst>
              <a:ext uri="{FF2B5EF4-FFF2-40B4-BE49-F238E27FC236}">
                <a16:creationId xmlns:a16="http://schemas.microsoft.com/office/drawing/2014/main" id="{85A6DA07-A59D-4B8B-BCBD-2A9C822BD5F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30509" y="1186260"/>
            <a:ext cx="6078583" cy="4204353"/>
          </a:xfrm>
          <a:prstGeom prst="rect">
            <a:avLst/>
          </a:prstGeom>
        </p:spPr>
      </p:pic>
      <p:sp>
        <p:nvSpPr>
          <p:cNvPr id="22" name="pole tekstowe 21">
            <a:extLst>
              <a:ext uri="{FF2B5EF4-FFF2-40B4-BE49-F238E27FC236}">
                <a16:creationId xmlns:a16="http://schemas.microsoft.com/office/drawing/2014/main" id="{6EFB590F-CB97-42D7-BD22-3BC157D55985}"/>
              </a:ext>
            </a:extLst>
          </p:cNvPr>
          <p:cNvSpPr txBox="1"/>
          <p:nvPr/>
        </p:nvSpPr>
        <p:spPr>
          <a:xfrm>
            <a:off x="5662200" y="5403676"/>
            <a:ext cx="1232812" cy="369332"/>
          </a:xfrm>
          <a:prstGeom prst="rect">
            <a:avLst/>
          </a:prstGeom>
          <a:noFill/>
        </p:spPr>
        <p:txBody>
          <a:bodyPr wrap="square" rtlCol="0">
            <a:spAutoFit/>
          </a:bodyPr>
          <a:lstStyle/>
          <a:p>
            <a:r>
              <a:rPr lang="pl-PL" dirty="0">
                <a:highlight>
                  <a:srgbClr val="C0C0C0"/>
                </a:highlight>
              </a:rPr>
              <a:t>Jonas Staal</a:t>
            </a:r>
            <a:endParaRPr lang="en-GB" dirty="0">
              <a:highlight>
                <a:srgbClr val="C0C0C0"/>
              </a:highlight>
            </a:endParaRPr>
          </a:p>
        </p:txBody>
      </p:sp>
    </p:spTree>
    <p:extLst>
      <p:ext uri="{BB962C8B-B14F-4D97-AF65-F5344CB8AC3E}">
        <p14:creationId xmlns:p14="http://schemas.microsoft.com/office/powerpoint/2010/main" val="209306311"/>
      </p:ext>
    </p:extLst>
  </p:cSld>
  <p:clrMapOvr>
    <a:masterClrMapping/>
  </p:clrMapOvr>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334</TotalTime>
  <Words>5082</Words>
  <Application>Microsoft Office PowerPoint</Application>
  <PresentationFormat>Panoramiczny</PresentationFormat>
  <Paragraphs>446</Paragraphs>
  <Slides>48</Slides>
  <Notes>0</Notes>
  <HiddenSlides>0</HiddenSlides>
  <MMClips>0</MMClips>
  <ScaleCrop>false</ScaleCrop>
  <HeadingPairs>
    <vt:vector size="6" baseType="variant">
      <vt:variant>
        <vt:lpstr>Używane czcionki</vt:lpstr>
      </vt:variant>
      <vt:variant>
        <vt:i4>4</vt:i4>
      </vt:variant>
      <vt:variant>
        <vt:lpstr>Motyw</vt:lpstr>
      </vt:variant>
      <vt:variant>
        <vt:i4>1</vt:i4>
      </vt:variant>
      <vt:variant>
        <vt:lpstr>Tytuły slajdów</vt:lpstr>
      </vt:variant>
      <vt:variant>
        <vt:i4>48</vt:i4>
      </vt:variant>
    </vt:vector>
  </HeadingPairs>
  <TitlesOfParts>
    <vt:vector size="53" baseType="lpstr">
      <vt:lpstr>Arial</vt:lpstr>
      <vt:lpstr>Calibri</vt:lpstr>
      <vt:lpstr>Calibri Light</vt:lpstr>
      <vt:lpstr>Impact</vt:lpstr>
      <vt:lpstr>Motyw pakietu Office</vt:lpstr>
      <vt:lpstr> ART AND ACTIVISM</vt:lpstr>
      <vt:lpstr> ART AND ACTIVISM</vt:lpstr>
      <vt:lpstr> ART AND ACTIVISM</vt:lpstr>
      <vt:lpstr>Self-instrumentalization of art</vt:lpstr>
      <vt:lpstr>Self-instrumentalization of art</vt:lpstr>
      <vt:lpstr>Self-instrumentalization of art</vt:lpstr>
      <vt:lpstr>Self-instrumentalization of art</vt:lpstr>
      <vt:lpstr>Self-instrumentalization of art</vt:lpstr>
      <vt:lpstr>Self-instrumentalization of art</vt:lpstr>
      <vt:lpstr>Self-instrumentalization of art</vt:lpstr>
      <vt:lpstr>Self-instrumentalization of art</vt:lpstr>
      <vt:lpstr>Self-instrumentalization of art</vt:lpstr>
      <vt:lpstr>Self-instrumentalization of art</vt:lpstr>
      <vt:lpstr>Self-instrumentalization of art</vt:lpstr>
      <vt:lpstr>Prezentacja programu PowerPoint</vt:lpstr>
      <vt:lpstr>Artivism</vt:lpstr>
      <vt:lpstr>Artivism</vt:lpstr>
      <vt:lpstr>Artivism</vt:lpstr>
      <vt:lpstr>Artivism</vt:lpstr>
      <vt:lpstr>Artivism</vt:lpstr>
      <vt:lpstr>Artivism</vt:lpstr>
      <vt:lpstr>Artivism</vt:lpstr>
      <vt:lpstr>Artivism</vt:lpstr>
      <vt:lpstr>Artivism</vt:lpstr>
      <vt:lpstr>Artivism</vt:lpstr>
      <vt:lpstr>Artivism</vt:lpstr>
      <vt:lpstr>Artivism</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AAA ART AND ACTIVISM</dc:title>
  <dc:creator>is</dc:creator>
  <cp:lastModifiedBy>is</cp:lastModifiedBy>
  <cp:revision>78</cp:revision>
  <dcterms:created xsi:type="dcterms:W3CDTF">2019-10-14T16:16:02Z</dcterms:created>
  <dcterms:modified xsi:type="dcterms:W3CDTF">2019-10-17T17:59:25Z</dcterms:modified>
</cp:coreProperties>
</file>